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67"/>
  </p:notesMasterIdLst>
  <p:handoutMasterIdLst>
    <p:handoutMasterId r:id="rId68"/>
  </p:handoutMasterIdLst>
  <p:sldIdLst>
    <p:sldId id="256" r:id="rId2"/>
    <p:sldId id="257" r:id="rId3"/>
    <p:sldId id="262" r:id="rId4"/>
    <p:sldId id="258" r:id="rId5"/>
    <p:sldId id="259" r:id="rId6"/>
    <p:sldId id="260" r:id="rId7"/>
    <p:sldId id="261" r:id="rId8"/>
    <p:sldId id="263" r:id="rId9"/>
    <p:sldId id="264" r:id="rId10"/>
    <p:sldId id="265" r:id="rId11"/>
    <p:sldId id="266" r:id="rId12"/>
    <p:sldId id="267" r:id="rId13"/>
    <p:sldId id="269" r:id="rId14"/>
    <p:sldId id="270" r:id="rId15"/>
    <p:sldId id="271" r:id="rId16"/>
    <p:sldId id="272" r:id="rId17"/>
    <p:sldId id="273" r:id="rId18"/>
    <p:sldId id="274" r:id="rId19"/>
    <p:sldId id="268" r:id="rId20"/>
    <p:sldId id="275" r:id="rId21"/>
    <p:sldId id="277" r:id="rId22"/>
    <p:sldId id="278" r:id="rId23"/>
    <p:sldId id="279" r:id="rId24"/>
    <p:sldId id="280" r:id="rId25"/>
    <p:sldId id="281" r:id="rId26"/>
    <p:sldId id="322" r:id="rId27"/>
    <p:sldId id="323"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5" r:id="rId41"/>
    <p:sldId id="324" r:id="rId42"/>
    <p:sldId id="327" r:id="rId43"/>
    <p:sldId id="328" r:id="rId44"/>
    <p:sldId id="329" r:id="rId45"/>
    <p:sldId id="296" r:id="rId46"/>
    <p:sldId id="325" r:id="rId47"/>
    <p:sldId id="297" r:id="rId48"/>
    <p:sldId id="300" r:id="rId49"/>
    <p:sldId id="301" r:id="rId50"/>
    <p:sldId id="302" r:id="rId51"/>
    <p:sldId id="304" r:id="rId52"/>
    <p:sldId id="305" r:id="rId53"/>
    <p:sldId id="306" r:id="rId54"/>
    <p:sldId id="307" r:id="rId55"/>
    <p:sldId id="308" r:id="rId56"/>
    <p:sldId id="309" r:id="rId57"/>
    <p:sldId id="310" r:id="rId58"/>
    <p:sldId id="312" r:id="rId59"/>
    <p:sldId id="313" r:id="rId60"/>
    <p:sldId id="315" r:id="rId61"/>
    <p:sldId id="317" r:id="rId62"/>
    <p:sldId id="319" r:id="rId63"/>
    <p:sldId id="320" r:id="rId64"/>
    <p:sldId id="326" r:id="rId65"/>
    <p:sldId id="321"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 Id="rId4" Type="http://schemas.openxmlformats.org/officeDocument/2006/relationships/image" Target="../media/image2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DDEBE2-0070-4535-A051-01841D3EC5EC}"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3D21E8A-486E-4CE3-B025-1F629753D409}">
      <dgm:prSet phldrT="[Text]" custT="1"/>
      <dgm:spPr/>
      <dgm:t>
        <a:bodyPr/>
        <a:lstStyle/>
        <a:p>
          <a:r>
            <a:rPr lang="en-US" sz="2400" b="1" dirty="0" smtClean="0">
              <a:effectLst>
                <a:outerShdw blurRad="38100" dist="38100" dir="2700000" algn="tl">
                  <a:srgbClr val="000000">
                    <a:alpha val="43137"/>
                  </a:srgbClr>
                </a:outerShdw>
              </a:effectLst>
            </a:rPr>
            <a:t>A</a:t>
          </a:r>
          <a:r>
            <a:rPr lang="en-US" sz="1900" dirty="0" smtClean="0"/>
            <a:t>lignment</a:t>
          </a:r>
          <a:endParaRPr lang="en-US" sz="1900" dirty="0"/>
        </a:p>
      </dgm:t>
    </dgm:pt>
    <dgm:pt modelId="{9DF840CF-86E9-4A18-A1C2-442D11157F60}" type="parTrans" cxnId="{B38A7DC8-BEFC-49EA-974B-BDFAD5734777}">
      <dgm:prSet/>
      <dgm:spPr/>
      <dgm:t>
        <a:bodyPr/>
        <a:lstStyle/>
        <a:p>
          <a:endParaRPr lang="en-US"/>
        </a:p>
      </dgm:t>
    </dgm:pt>
    <dgm:pt modelId="{8F37CC02-8F9E-4F40-ADB0-95990D51A5DF}" type="sibTrans" cxnId="{B38A7DC8-BEFC-49EA-974B-BDFAD5734777}">
      <dgm:prSet/>
      <dgm:spPr/>
      <dgm:t>
        <a:bodyPr/>
        <a:lstStyle/>
        <a:p>
          <a:endParaRPr lang="en-US"/>
        </a:p>
      </dgm:t>
    </dgm:pt>
    <dgm:pt modelId="{EBA37407-B160-43D8-9F6C-85B71B40FB37}">
      <dgm:prSet phldrT="[Text]" custT="1"/>
      <dgm:spPr/>
      <dgm:t>
        <a:bodyPr/>
        <a:lstStyle/>
        <a:p>
          <a:r>
            <a:rPr lang="en-US" sz="2400" b="1" dirty="0" smtClean="0">
              <a:effectLst>
                <a:outerShdw blurRad="38100" dist="38100" dir="2700000" algn="tl">
                  <a:srgbClr val="000000">
                    <a:alpha val="43137"/>
                  </a:srgbClr>
                </a:outerShdw>
              </a:effectLst>
            </a:rPr>
            <a:t>R</a:t>
          </a:r>
          <a:r>
            <a:rPr lang="en-US" sz="1900" dirty="0" smtClean="0"/>
            <a:t>epresentation</a:t>
          </a:r>
          <a:endParaRPr lang="en-US" sz="1900" dirty="0"/>
        </a:p>
      </dgm:t>
    </dgm:pt>
    <dgm:pt modelId="{18C7CF82-9759-45C4-A974-35A55C5BFB61}" type="parTrans" cxnId="{BC0134F9-6FC0-42EB-B08F-9179DE368885}">
      <dgm:prSet/>
      <dgm:spPr/>
      <dgm:t>
        <a:bodyPr/>
        <a:lstStyle/>
        <a:p>
          <a:endParaRPr lang="en-US"/>
        </a:p>
      </dgm:t>
    </dgm:pt>
    <dgm:pt modelId="{43A48E04-962B-42C4-B303-FE352CB4E3AF}" type="sibTrans" cxnId="{BC0134F9-6FC0-42EB-B08F-9179DE368885}">
      <dgm:prSet/>
      <dgm:spPr/>
      <dgm:t>
        <a:bodyPr/>
        <a:lstStyle/>
        <a:p>
          <a:endParaRPr lang="en-US"/>
        </a:p>
      </dgm:t>
    </dgm:pt>
    <dgm:pt modelId="{02C9949A-0133-4931-AF9A-7A7A58F83472}">
      <dgm:prSet phldrT="[Text]" custT="1"/>
      <dgm:spPr/>
      <dgm:t>
        <a:bodyPr/>
        <a:lstStyle/>
        <a:p>
          <a:r>
            <a:rPr lang="en-US" sz="2400" b="1" dirty="0" smtClean="0">
              <a:effectLst>
                <a:outerShdw blurRad="38100" dist="38100" dir="2700000" algn="tl">
                  <a:srgbClr val="000000">
                    <a:alpha val="43137"/>
                  </a:srgbClr>
                </a:outerShdw>
              </a:effectLst>
            </a:rPr>
            <a:t>C</a:t>
          </a:r>
          <a:r>
            <a:rPr lang="en-US" sz="2100" dirty="0" smtClean="0"/>
            <a:t>ulture</a:t>
          </a:r>
          <a:endParaRPr lang="en-US" sz="2100" dirty="0"/>
        </a:p>
      </dgm:t>
    </dgm:pt>
    <dgm:pt modelId="{C430F1D9-5E25-405C-999E-5C168F5A9402}" type="parTrans" cxnId="{9F97A75D-8380-454C-B2FB-3BC8102B07AC}">
      <dgm:prSet/>
      <dgm:spPr/>
      <dgm:t>
        <a:bodyPr/>
        <a:lstStyle/>
        <a:p>
          <a:endParaRPr lang="en-US"/>
        </a:p>
      </dgm:t>
    </dgm:pt>
    <dgm:pt modelId="{7D645931-68ED-484D-AC88-391E82A4CA44}" type="sibTrans" cxnId="{9F97A75D-8380-454C-B2FB-3BC8102B07AC}">
      <dgm:prSet/>
      <dgm:spPr/>
      <dgm:t>
        <a:bodyPr/>
        <a:lstStyle/>
        <a:p>
          <a:endParaRPr lang="en-US"/>
        </a:p>
      </dgm:t>
    </dgm:pt>
    <dgm:pt modelId="{49BF6D0A-0B25-4E36-B7D3-61AC822E3100}">
      <dgm:prSet phldrT="[Text]" custT="1"/>
      <dgm:spPr/>
      <dgm:t>
        <a:bodyPr/>
        <a:lstStyle/>
        <a:p>
          <a:r>
            <a:rPr lang="en-US" sz="2400" b="1" dirty="0" smtClean="0">
              <a:effectLst>
                <a:outerShdw blurRad="38100" dist="38100" dir="2700000" algn="tl">
                  <a:srgbClr val="000000">
                    <a:alpha val="43137"/>
                  </a:srgbClr>
                </a:outerShdw>
              </a:effectLst>
            </a:rPr>
            <a:t>S</a:t>
          </a:r>
          <a:r>
            <a:rPr lang="en-US" sz="2000" dirty="0" smtClean="0"/>
            <a:t>ustainability</a:t>
          </a:r>
          <a:endParaRPr lang="en-US" sz="2000" dirty="0"/>
        </a:p>
      </dgm:t>
    </dgm:pt>
    <dgm:pt modelId="{76701A7C-1C5B-4272-B1CA-3EB45AB5CA87}" type="parTrans" cxnId="{5604C872-08B3-4F10-815B-B8886A73B1D2}">
      <dgm:prSet/>
      <dgm:spPr/>
      <dgm:t>
        <a:bodyPr/>
        <a:lstStyle/>
        <a:p>
          <a:endParaRPr lang="en-US"/>
        </a:p>
      </dgm:t>
    </dgm:pt>
    <dgm:pt modelId="{D7A2EBF7-2B37-4153-ABE0-CD80E0144CCF}" type="sibTrans" cxnId="{5604C872-08B3-4F10-815B-B8886A73B1D2}">
      <dgm:prSet/>
      <dgm:spPr/>
      <dgm:t>
        <a:bodyPr/>
        <a:lstStyle/>
        <a:p>
          <a:endParaRPr lang="en-US"/>
        </a:p>
      </dgm:t>
    </dgm:pt>
    <dgm:pt modelId="{8B3F5FAB-74FF-4C79-A37A-4FCAF5A4F0F0}" type="pres">
      <dgm:prSet presAssocID="{20DDEBE2-0070-4535-A051-01841D3EC5EC}" presName="Name0" presStyleCnt="0">
        <dgm:presLayoutVars>
          <dgm:dir/>
          <dgm:resizeHandles val="exact"/>
        </dgm:presLayoutVars>
      </dgm:prSet>
      <dgm:spPr/>
    </dgm:pt>
    <dgm:pt modelId="{083776C3-C9B6-4C37-91B3-79B4F171604F}" type="pres">
      <dgm:prSet presAssocID="{63D21E8A-486E-4CE3-B025-1F629753D409}" presName="compNode" presStyleCnt="0"/>
      <dgm:spPr/>
    </dgm:pt>
    <dgm:pt modelId="{5DD6AF69-34AA-4136-B9ED-62794F8F5E72}" type="pres">
      <dgm:prSet presAssocID="{63D21E8A-486E-4CE3-B025-1F629753D409}" presName="pictRect" presStyleLbl="node1" presStyleIdx="0" presStyleCnt="4" custScaleY="7942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44000" b="-44000"/>
          </a:stretch>
        </a:blipFill>
      </dgm:spPr>
    </dgm:pt>
    <dgm:pt modelId="{B78B2445-CB5A-4046-B266-CA2BB82299F5}" type="pres">
      <dgm:prSet presAssocID="{63D21E8A-486E-4CE3-B025-1F629753D409}" presName="textRect" presStyleLbl="revTx" presStyleIdx="0" presStyleCnt="4" custLinFactNeighborX="4179" custLinFactNeighborY="14272">
        <dgm:presLayoutVars>
          <dgm:bulletEnabled val="1"/>
        </dgm:presLayoutVars>
      </dgm:prSet>
      <dgm:spPr/>
    </dgm:pt>
    <dgm:pt modelId="{53280D17-B56F-4359-BEB5-D6E93DFAD27A}" type="pres">
      <dgm:prSet presAssocID="{8F37CC02-8F9E-4F40-ADB0-95990D51A5DF}" presName="sibTrans" presStyleLbl="sibTrans2D1" presStyleIdx="0" presStyleCnt="0"/>
      <dgm:spPr/>
    </dgm:pt>
    <dgm:pt modelId="{785A4B89-A6F0-4FD5-B96F-345E4FFCAE44}" type="pres">
      <dgm:prSet presAssocID="{EBA37407-B160-43D8-9F6C-85B71B40FB37}" presName="compNode" presStyleCnt="0"/>
      <dgm:spPr/>
    </dgm:pt>
    <dgm:pt modelId="{F1783675-18F5-46A6-A62F-0B6690C283F8}" type="pres">
      <dgm:prSet presAssocID="{EBA37407-B160-43D8-9F6C-85B71B40FB37}" presName="pictRect" presStyleLbl="node1" presStyleIdx="1" presStyleCnt="4" custScaleX="86164" custScaleY="8695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4000" b="-4000"/>
          </a:stretch>
        </a:blipFill>
      </dgm:spPr>
    </dgm:pt>
    <dgm:pt modelId="{470714C2-5899-4737-A8EC-0631F095B3EC}" type="pres">
      <dgm:prSet presAssocID="{EBA37407-B160-43D8-9F6C-85B71B40FB37}" presName="textRect" presStyleLbl="revTx" presStyleIdx="1" presStyleCnt="4" custScaleX="124758" custLinFactNeighborX="-3152" custLinFactNeighborY="10776">
        <dgm:presLayoutVars>
          <dgm:bulletEnabled val="1"/>
        </dgm:presLayoutVars>
      </dgm:prSet>
      <dgm:spPr/>
    </dgm:pt>
    <dgm:pt modelId="{38A6E746-D6BC-48E5-9900-666C73CE681D}" type="pres">
      <dgm:prSet presAssocID="{43A48E04-962B-42C4-B303-FE352CB4E3AF}" presName="sibTrans" presStyleLbl="sibTrans2D1" presStyleIdx="0" presStyleCnt="0"/>
      <dgm:spPr/>
    </dgm:pt>
    <dgm:pt modelId="{711F73B8-B7D5-4648-9D5E-7D16CF21EA0C}" type="pres">
      <dgm:prSet presAssocID="{02C9949A-0133-4931-AF9A-7A7A58F83472}" presName="compNode" presStyleCnt="0"/>
      <dgm:spPr/>
    </dgm:pt>
    <dgm:pt modelId="{06A0FCF5-0448-4130-B34B-A66494BFB396}" type="pres">
      <dgm:prSet presAssocID="{02C9949A-0133-4931-AF9A-7A7A58F83472}" presName="pictRect" presStyleLbl="node1" presStyleIdx="2" presStyleCnt="4" custScaleX="86239" custScaleY="88708" custLinFactNeighborX="-6419" custLinFactNeighborY="971"/>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44000" b="-44000"/>
          </a:stretch>
        </a:blipFill>
      </dgm:spPr>
    </dgm:pt>
    <dgm:pt modelId="{9FC995C9-EB31-40BA-98E8-A1A48E79F175}" type="pres">
      <dgm:prSet presAssocID="{02C9949A-0133-4931-AF9A-7A7A58F83472}" presName="textRect" presStyleLbl="revTx" presStyleIdx="2" presStyleCnt="4" custLinFactNeighborX="-5130" custLinFactNeighborY="9961">
        <dgm:presLayoutVars>
          <dgm:bulletEnabled val="1"/>
        </dgm:presLayoutVars>
      </dgm:prSet>
      <dgm:spPr/>
    </dgm:pt>
    <dgm:pt modelId="{0DE903D6-2467-4E3C-BFC4-C27BFD7FAA20}" type="pres">
      <dgm:prSet presAssocID="{7D645931-68ED-484D-AC88-391E82A4CA44}" presName="sibTrans" presStyleLbl="sibTrans2D1" presStyleIdx="0" presStyleCnt="0"/>
      <dgm:spPr/>
    </dgm:pt>
    <dgm:pt modelId="{A15F9FF0-DBEC-4237-AE7E-E71735662487}" type="pres">
      <dgm:prSet presAssocID="{49BF6D0A-0B25-4E36-B7D3-61AC822E3100}" presName="compNode" presStyleCnt="0"/>
      <dgm:spPr/>
    </dgm:pt>
    <dgm:pt modelId="{ACB26C8F-A5FE-4A61-854C-F620C4A6E728}" type="pres">
      <dgm:prSet presAssocID="{49BF6D0A-0B25-4E36-B7D3-61AC822E3100}" presName="pictRect" presStyleLbl="node1" presStyleIdx="3" presStyleCnt="4" custScaleY="129075" custLinFactNeighborX="-2439" custLinFactNeighborY="-18342"/>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44000" b="-44000"/>
          </a:stretch>
        </a:blipFill>
      </dgm:spPr>
    </dgm:pt>
    <dgm:pt modelId="{8C3FF076-55D3-45DB-A6BD-A2B0A9687E57}" type="pres">
      <dgm:prSet presAssocID="{49BF6D0A-0B25-4E36-B7D3-61AC822E3100}" presName="textRect" presStyleLbl="revTx" presStyleIdx="3" presStyleCnt="4" custScaleX="111889" custLinFactNeighborX="-1610" custLinFactNeighborY="-8780">
        <dgm:presLayoutVars>
          <dgm:bulletEnabled val="1"/>
        </dgm:presLayoutVars>
      </dgm:prSet>
      <dgm:spPr/>
    </dgm:pt>
  </dgm:ptLst>
  <dgm:cxnLst>
    <dgm:cxn modelId="{DB2B0A8D-D98A-4611-AAA3-6ED9CD509EEE}" type="presOf" srcId="{20DDEBE2-0070-4535-A051-01841D3EC5EC}" destId="{8B3F5FAB-74FF-4C79-A37A-4FCAF5A4F0F0}" srcOrd="0" destOrd="0" presId="urn:microsoft.com/office/officeart/2005/8/layout/pList1"/>
    <dgm:cxn modelId="{F744CD13-B8D8-4C8F-8C41-C011A907393C}" type="presOf" srcId="{8F37CC02-8F9E-4F40-ADB0-95990D51A5DF}" destId="{53280D17-B56F-4359-BEB5-D6E93DFAD27A}" srcOrd="0" destOrd="0" presId="urn:microsoft.com/office/officeart/2005/8/layout/pList1"/>
    <dgm:cxn modelId="{D16B4412-447B-4DD0-A3A2-71BFFCA285F6}" type="presOf" srcId="{EBA37407-B160-43D8-9F6C-85B71B40FB37}" destId="{470714C2-5899-4737-A8EC-0631F095B3EC}" srcOrd="0" destOrd="0" presId="urn:microsoft.com/office/officeart/2005/8/layout/pList1"/>
    <dgm:cxn modelId="{CBB1C853-1474-40CF-9EE1-3CB0D35DFE0A}" type="presOf" srcId="{63D21E8A-486E-4CE3-B025-1F629753D409}" destId="{B78B2445-CB5A-4046-B266-CA2BB82299F5}" srcOrd="0" destOrd="0" presId="urn:microsoft.com/office/officeart/2005/8/layout/pList1"/>
    <dgm:cxn modelId="{B38A7DC8-BEFC-49EA-974B-BDFAD5734777}" srcId="{20DDEBE2-0070-4535-A051-01841D3EC5EC}" destId="{63D21E8A-486E-4CE3-B025-1F629753D409}" srcOrd="0" destOrd="0" parTransId="{9DF840CF-86E9-4A18-A1C2-442D11157F60}" sibTransId="{8F37CC02-8F9E-4F40-ADB0-95990D51A5DF}"/>
    <dgm:cxn modelId="{AB422F8C-2964-45C6-960F-967633268056}" type="presOf" srcId="{7D645931-68ED-484D-AC88-391E82A4CA44}" destId="{0DE903D6-2467-4E3C-BFC4-C27BFD7FAA20}" srcOrd="0" destOrd="0" presId="urn:microsoft.com/office/officeart/2005/8/layout/pList1"/>
    <dgm:cxn modelId="{635B321F-3A5E-4B6E-9E25-17EA26978EF7}" type="presOf" srcId="{49BF6D0A-0B25-4E36-B7D3-61AC822E3100}" destId="{8C3FF076-55D3-45DB-A6BD-A2B0A9687E57}" srcOrd="0" destOrd="0" presId="urn:microsoft.com/office/officeart/2005/8/layout/pList1"/>
    <dgm:cxn modelId="{BC0134F9-6FC0-42EB-B08F-9179DE368885}" srcId="{20DDEBE2-0070-4535-A051-01841D3EC5EC}" destId="{EBA37407-B160-43D8-9F6C-85B71B40FB37}" srcOrd="1" destOrd="0" parTransId="{18C7CF82-9759-45C4-A974-35A55C5BFB61}" sibTransId="{43A48E04-962B-42C4-B303-FE352CB4E3AF}"/>
    <dgm:cxn modelId="{07359223-01DA-444C-8552-7B117C28DB5C}" type="presOf" srcId="{43A48E04-962B-42C4-B303-FE352CB4E3AF}" destId="{38A6E746-D6BC-48E5-9900-666C73CE681D}" srcOrd="0" destOrd="0" presId="urn:microsoft.com/office/officeart/2005/8/layout/pList1"/>
    <dgm:cxn modelId="{1365FE46-32D7-4F5C-A5E2-822BF7CEB4EA}" type="presOf" srcId="{02C9949A-0133-4931-AF9A-7A7A58F83472}" destId="{9FC995C9-EB31-40BA-98E8-A1A48E79F175}" srcOrd="0" destOrd="0" presId="urn:microsoft.com/office/officeart/2005/8/layout/pList1"/>
    <dgm:cxn modelId="{5604C872-08B3-4F10-815B-B8886A73B1D2}" srcId="{20DDEBE2-0070-4535-A051-01841D3EC5EC}" destId="{49BF6D0A-0B25-4E36-B7D3-61AC822E3100}" srcOrd="3" destOrd="0" parTransId="{76701A7C-1C5B-4272-B1CA-3EB45AB5CA87}" sibTransId="{D7A2EBF7-2B37-4153-ABE0-CD80E0144CCF}"/>
    <dgm:cxn modelId="{9F97A75D-8380-454C-B2FB-3BC8102B07AC}" srcId="{20DDEBE2-0070-4535-A051-01841D3EC5EC}" destId="{02C9949A-0133-4931-AF9A-7A7A58F83472}" srcOrd="2" destOrd="0" parTransId="{C430F1D9-5E25-405C-999E-5C168F5A9402}" sibTransId="{7D645931-68ED-484D-AC88-391E82A4CA44}"/>
    <dgm:cxn modelId="{883DFFCF-FF2E-4C01-8477-EE935AC0DF51}" type="presParOf" srcId="{8B3F5FAB-74FF-4C79-A37A-4FCAF5A4F0F0}" destId="{083776C3-C9B6-4C37-91B3-79B4F171604F}" srcOrd="0" destOrd="0" presId="urn:microsoft.com/office/officeart/2005/8/layout/pList1"/>
    <dgm:cxn modelId="{DF98F77A-8D4E-4548-9947-CC7A1B4BD69A}" type="presParOf" srcId="{083776C3-C9B6-4C37-91B3-79B4F171604F}" destId="{5DD6AF69-34AA-4136-B9ED-62794F8F5E72}" srcOrd="0" destOrd="0" presId="urn:microsoft.com/office/officeart/2005/8/layout/pList1"/>
    <dgm:cxn modelId="{6F95E0E6-5E38-4E7F-9938-E8229480FB1D}" type="presParOf" srcId="{083776C3-C9B6-4C37-91B3-79B4F171604F}" destId="{B78B2445-CB5A-4046-B266-CA2BB82299F5}" srcOrd="1" destOrd="0" presId="urn:microsoft.com/office/officeart/2005/8/layout/pList1"/>
    <dgm:cxn modelId="{004ED930-599B-45B2-A132-968DD957376D}" type="presParOf" srcId="{8B3F5FAB-74FF-4C79-A37A-4FCAF5A4F0F0}" destId="{53280D17-B56F-4359-BEB5-D6E93DFAD27A}" srcOrd="1" destOrd="0" presId="urn:microsoft.com/office/officeart/2005/8/layout/pList1"/>
    <dgm:cxn modelId="{D4D5A398-DBCB-48EF-B442-CECB1C21AF5D}" type="presParOf" srcId="{8B3F5FAB-74FF-4C79-A37A-4FCAF5A4F0F0}" destId="{785A4B89-A6F0-4FD5-B96F-345E4FFCAE44}" srcOrd="2" destOrd="0" presId="urn:microsoft.com/office/officeart/2005/8/layout/pList1"/>
    <dgm:cxn modelId="{FCA2A961-0F98-4810-91A8-2A54F8EE7BBF}" type="presParOf" srcId="{785A4B89-A6F0-4FD5-B96F-345E4FFCAE44}" destId="{F1783675-18F5-46A6-A62F-0B6690C283F8}" srcOrd="0" destOrd="0" presId="urn:microsoft.com/office/officeart/2005/8/layout/pList1"/>
    <dgm:cxn modelId="{B45A28BA-E384-4937-BF6A-56912E145885}" type="presParOf" srcId="{785A4B89-A6F0-4FD5-B96F-345E4FFCAE44}" destId="{470714C2-5899-4737-A8EC-0631F095B3EC}" srcOrd="1" destOrd="0" presId="urn:microsoft.com/office/officeart/2005/8/layout/pList1"/>
    <dgm:cxn modelId="{27D8FE5B-8E42-49CE-B220-E9CEB714E5EA}" type="presParOf" srcId="{8B3F5FAB-74FF-4C79-A37A-4FCAF5A4F0F0}" destId="{38A6E746-D6BC-48E5-9900-666C73CE681D}" srcOrd="3" destOrd="0" presId="urn:microsoft.com/office/officeart/2005/8/layout/pList1"/>
    <dgm:cxn modelId="{6AFFDB96-8387-47BE-9B24-45ACA1E09E81}" type="presParOf" srcId="{8B3F5FAB-74FF-4C79-A37A-4FCAF5A4F0F0}" destId="{711F73B8-B7D5-4648-9D5E-7D16CF21EA0C}" srcOrd="4" destOrd="0" presId="urn:microsoft.com/office/officeart/2005/8/layout/pList1"/>
    <dgm:cxn modelId="{8C9AE952-CEF3-4F5F-88F6-DE53C9E6C357}" type="presParOf" srcId="{711F73B8-B7D5-4648-9D5E-7D16CF21EA0C}" destId="{06A0FCF5-0448-4130-B34B-A66494BFB396}" srcOrd="0" destOrd="0" presId="urn:microsoft.com/office/officeart/2005/8/layout/pList1"/>
    <dgm:cxn modelId="{80CA47CA-6FC1-4DC2-8504-E5F469268586}" type="presParOf" srcId="{711F73B8-B7D5-4648-9D5E-7D16CF21EA0C}" destId="{9FC995C9-EB31-40BA-98E8-A1A48E79F175}" srcOrd="1" destOrd="0" presId="urn:microsoft.com/office/officeart/2005/8/layout/pList1"/>
    <dgm:cxn modelId="{51A34F87-5E5C-44F6-BC7B-0D5F6F95BE7C}" type="presParOf" srcId="{8B3F5FAB-74FF-4C79-A37A-4FCAF5A4F0F0}" destId="{0DE903D6-2467-4E3C-BFC4-C27BFD7FAA20}" srcOrd="5" destOrd="0" presId="urn:microsoft.com/office/officeart/2005/8/layout/pList1"/>
    <dgm:cxn modelId="{182210C2-4601-4C81-863F-A31C0D77C248}" type="presParOf" srcId="{8B3F5FAB-74FF-4C79-A37A-4FCAF5A4F0F0}" destId="{A15F9FF0-DBEC-4237-AE7E-E71735662487}" srcOrd="6" destOrd="0" presId="urn:microsoft.com/office/officeart/2005/8/layout/pList1"/>
    <dgm:cxn modelId="{53070EE4-2157-407F-ACBB-FF3F45B1A1F8}" type="presParOf" srcId="{A15F9FF0-DBEC-4237-AE7E-E71735662487}" destId="{ACB26C8F-A5FE-4A61-854C-F620C4A6E728}" srcOrd="0" destOrd="0" presId="urn:microsoft.com/office/officeart/2005/8/layout/pList1"/>
    <dgm:cxn modelId="{CB1420E1-6816-421C-B447-2722CE1B3F1F}" type="presParOf" srcId="{A15F9FF0-DBEC-4237-AE7E-E71735662487}" destId="{8C3FF076-55D3-45DB-A6BD-A2B0A9687E57}"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F14B64-87FC-4CF4-8B94-850C02FE259D}" type="doc">
      <dgm:prSet loTypeId="urn:microsoft.com/office/officeart/2011/layout/ConvergingText" loCatId="process" qsTypeId="urn:microsoft.com/office/officeart/2005/8/quickstyle/simple1" qsCatId="simple" csTypeId="urn:microsoft.com/office/officeart/2005/8/colors/accent1_2" csCatId="accent1" phldr="1"/>
      <dgm:spPr/>
      <dgm:t>
        <a:bodyPr/>
        <a:lstStyle/>
        <a:p>
          <a:endParaRPr lang="en-US"/>
        </a:p>
      </dgm:t>
    </dgm:pt>
    <dgm:pt modelId="{C2FAAF04-631F-4F0A-89BF-0D1D92481F3E}">
      <dgm:prSet phldrT="[Text]"/>
      <dgm:spPr/>
      <dgm:t>
        <a:bodyPr/>
        <a:lstStyle/>
        <a:p>
          <a:r>
            <a:rPr lang="en-US" dirty="0" smtClean="0"/>
            <a:t>GENRE AND OUTLET</a:t>
          </a:r>
          <a:endParaRPr lang="en-US" dirty="0"/>
        </a:p>
      </dgm:t>
    </dgm:pt>
    <dgm:pt modelId="{F88A6798-14D9-46E0-A822-F73D993F7101}" type="parTrans" cxnId="{C52DA208-B970-4D5B-B34B-ED1BDCE1052D}">
      <dgm:prSet/>
      <dgm:spPr/>
      <dgm:t>
        <a:bodyPr/>
        <a:lstStyle/>
        <a:p>
          <a:endParaRPr lang="en-US"/>
        </a:p>
      </dgm:t>
    </dgm:pt>
    <dgm:pt modelId="{FBF9D521-48C7-41A8-8EE9-88210C79B6E6}" type="sibTrans" cxnId="{C52DA208-B970-4D5B-B34B-ED1BDCE1052D}">
      <dgm:prSet/>
      <dgm:spPr/>
      <dgm:t>
        <a:bodyPr/>
        <a:lstStyle/>
        <a:p>
          <a:endParaRPr lang="en-US"/>
        </a:p>
      </dgm:t>
    </dgm:pt>
    <dgm:pt modelId="{A062F8C0-0A1F-46C9-957D-D57F2F77F123}">
      <dgm:prSet phldrT="[Text]"/>
      <dgm:spPr/>
      <dgm:t>
        <a:bodyPr/>
        <a:lstStyle/>
        <a:p>
          <a:r>
            <a:rPr lang="en-US" dirty="0" smtClean="0"/>
            <a:t>What do you want to say?</a:t>
          </a:r>
          <a:endParaRPr lang="en-US" dirty="0"/>
        </a:p>
      </dgm:t>
    </dgm:pt>
    <dgm:pt modelId="{B215D915-1621-41FF-ADD0-B9762231D349}" type="parTrans" cxnId="{28086657-047F-45D5-8E86-3FAACD8C12F4}">
      <dgm:prSet/>
      <dgm:spPr/>
      <dgm:t>
        <a:bodyPr/>
        <a:lstStyle/>
        <a:p>
          <a:endParaRPr lang="en-US"/>
        </a:p>
      </dgm:t>
    </dgm:pt>
    <dgm:pt modelId="{B6DF24DB-60F2-4680-BAD9-64D361DD4A02}" type="sibTrans" cxnId="{28086657-047F-45D5-8E86-3FAACD8C12F4}">
      <dgm:prSet/>
      <dgm:spPr/>
      <dgm:t>
        <a:bodyPr/>
        <a:lstStyle/>
        <a:p>
          <a:endParaRPr lang="en-US"/>
        </a:p>
      </dgm:t>
    </dgm:pt>
    <dgm:pt modelId="{7661804F-2246-4804-BB9E-3E2E94438CE7}">
      <dgm:prSet phldrT="[Text]"/>
      <dgm:spPr/>
      <dgm:t>
        <a:bodyPr/>
        <a:lstStyle/>
        <a:p>
          <a:r>
            <a:rPr lang="en-US" dirty="0" smtClean="0"/>
            <a:t>Who do you want to say it to?</a:t>
          </a:r>
          <a:endParaRPr lang="en-US" dirty="0"/>
        </a:p>
      </dgm:t>
    </dgm:pt>
    <dgm:pt modelId="{A7ED67D2-AE3F-4E25-BAD9-3F1E68DA3A39}" type="parTrans" cxnId="{297400C6-05F9-42B2-88AD-1F25CB6E5BE9}">
      <dgm:prSet/>
      <dgm:spPr/>
      <dgm:t>
        <a:bodyPr/>
        <a:lstStyle/>
        <a:p>
          <a:endParaRPr lang="en-US"/>
        </a:p>
      </dgm:t>
    </dgm:pt>
    <dgm:pt modelId="{018E593D-72E6-4E50-99C5-62B225FD5E15}" type="sibTrans" cxnId="{297400C6-05F9-42B2-88AD-1F25CB6E5BE9}">
      <dgm:prSet/>
      <dgm:spPr/>
      <dgm:t>
        <a:bodyPr/>
        <a:lstStyle/>
        <a:p>
          <a:endParaRPr lang="en-US"/>
        </a:p>
      </dgm:t>
    </dgm:pt>
    <dgm:pt modelId="{ADF55DC5-38A9-494D-BD31-811C30011279}">
      <dgm:prSet phldrT="[Text]"/>
      <dgm:spPr/>
      <dgm:t>
        <a:bodyPr/>
        <a:lstStyle/>
        <a:p>
          <a:r>
            <a:rPr lang="en-US" dirty="0" smtClean="0"/>
            <a:t>How will you connect to them?</a:t>
          </a:r>
          <a:endParaRPr lang="en-US" dirty="0"/>
        </a:p>
      </dgm:t>
    </dgm:pt>
    <dgm:pt modelId="{CC8158C2-A827-429C-BE5B-26D656DF371F}" type="parTrans" cxnId="{DB0222E8-6AC8-425B-9350-4295031818F7}">
      <dgm:prSet/>
      <dgm:spPr/>
      <dgm:t>
        <a:bodyPr/>
        <a:lstStyle/>
        <a:p>
          <a:endParaRPr lang="en-US"/>
        </a:p>
      </dgm:t>
    </dgm:pt>
    <dgm:pt modelId="{7F971591-30B6-4FA1-8FA8-5DB87060B781}" type="sibTrans" cxnId="{DB0222E8-6AC8-425B-9350-4295031818F7}">
      <dgm:prSet/>
      <dgm:spPr/>
      <dgm:t>
        <a:bodyPr/>
        <a:lstStyle/>
        <a:p>
          <a:endParaRPr lang="en-US"/>
        </a:p>
      </dgm:t>
    </dgm:pt>
    <dgm:pt modelId="{6E062CF7-16CD-428F-BD33-5FFCE5C80D04}" type="pres">
      <dgm:prSet presAssocID="{D7F14B64-87FC-4CF4-8B94-850C02FE259D}" presName="Name0" presStyleCnt="0">
        <dgm:presLayoutVars>
          <dgm:chMax/>
          <dgm:chPref val="1"/>
          <dgm:dir/>
          <dgm:animOne val="branch"/>
          <dgm:animLvl val="lvl"/>
          <dgm:resizeHandles/>
        </dgm:presLayoutVars>
      </dgm:prSet>
      <dgm:spPr/>
    </dgm:pt>
    <dgm:pt modelId="{AEFD2702-8866-4D18-9209-65B142672199}" type="pres">
      <dgm:prSet presAssocID="{C2FAAF04-631F-4F0A-89BF-0D1D92481F3E}" presName="composite" presStyleCnt="0"/>
      <dgm:spPr/>
    </dgm:pt>
    <dgm:pt modelId="{2C4A9F1B-8A5B-4BFF-8801-C8875A7BE614}" type="pres">
      <dgm:prSet presAssocID="{C2FAAF04-631F-4F0A-89BF-0D1D92481F3E}" presName="ParentAccent1" presStyleLbl="alignNode1" presStyleIdx="0" presStyleCnt="34"/>
      <dgm:spPr/>
    </dgm:pt>
    <dgm:pt modelId="{29B3FFAC-CF9C-4C3B-A7D9-9307F0109955}" type="pres">
      <dgm:prSet presAssocID="{C2FAAF04-631F-4F0A-89BF-0D1D92481F3E}" presName="ParentAccent2" presStyleLbl="alignNode1" presStyleIdx="1" presStyleCnt="34"/>
      <dgm:spPr/>
    </dgm:pt>
    <dgm:pt modelId="{EC1A20DE-9ED0-4DBD-91DA-461A0DE53F8F}" type="pres">
      <dgm:prSet presAssocID="{C2FAAF04-631F-4F0A-89BF-0D1D92481F3E}" presName="ParentAccent3" presStyleLbl="alignNode1" presStyleIdx="2" presStyleCnt="34"/>
      <dgm:spPr/>
    </dgm:pt>
    <dgm:pt modelId="{F7C0C06E-522D-4141-9AA0-364C88195202}" type="pres">
      <dgm:prSet presAssocID="{C2FAAF04-631F-4F0A-89BF-0D1D92481F3E}" presName="ParentAccent4" presStyleLbl="alignNode1" presStyleIdx="3" presStyleCnt="34"/>
      <dgm:spPr/>
    </dgm:pt>
    <dgm:pt modelId="{78E5F67C-A242-4940-9A78-67324A293178}" type="pres">
      <dgm:prSet presAssocID="{C2FAAF04-631F-4F0A-89BF-0D1D92481F3E}" presName="ParentAccent5" presStyleLbl="alignNode1" presStyleIdx="4" presStyleCnt="34"/>
      <dgm:spPr/>
    </dgm:pt>
    <dgm:pt modelId="{690FE8D2-45A7-434C-9C4F-8A9719470309}" type="pres">
      <dgm:prSet presAssocID="{C2FAAF04-631F-4F0A-89BF-0D1D92481F3E}" presName="ParentAccent6" presStyleLbl="alignNode1" presStyleIdx="5" presStyleCnt="34"/>
      <dgm:spPr/>
    </dgm:pt>
    <dgm:pt modelId="{ED9206C2-333C-485F-9AF5-29C79CAD11FB}" type="pres">
      <dgm:prSet presAssocID="{C2FAAF04-631F-4F0A-89BF-0D1D92481F3E}" presName="ParentAccent7" presStyleLbl="alignNode1" presStyleIdx="6" presStyleCnt="34"/>
      <dgm:spPr/>
    </dgm:pt>
    <dgm:pt modelId="{65471D47-97AB-44E9-9996-F094F58908C9}" type="pres">
      <dgm:prSet presAssocID="{C2FAAF04-631F-4F0A-89BF-0D1D92481F3E}" presName="ParentAccent8" presStyleLbl="alignNode1" presStyleIdx="7" presStyleCnt="34"/>
      <dgm:spPr/>
    </dgm:pt>
    <dgm:pt modelId="{76EF094B-42FC-4888-8CB0-E64F3D2DB0C4}" type="pres">
      <dgm:prSet presAssocID="{C2FAAF04-631F-4F0A-89BF-0D1D92481F3E}" presName="ParentAccent9" presStyleLbl="alignNode1" presStyleIdx="8" presStyleCnt="34"/>
      <dgm:spPr/>
    </dgm:pt>
    <dgm:pt modelId="{12F3C5BB-0005-4C25-AC55-7D66FD1F488A}" type="pres">
      <dgm:prSet presAssocID="{C2FAAF04-631F-4F0A-89BF-0D1D92481F3E}" presName="ParentAccent10" presStyleLbl="alignNode1" presStyleIdx="9" presStyleCnt="34"/>
      <dgm:spPr/>
    </dgm:pt>
    <dgm:pt modelId="{96191E6A-2E58-4303-95FD-F843EF325933}" type="pres">
      <dgm:prSet presAssocID="{C2FAAF04-631F-4F0A-89BF-0D1D92481F3E}" presName="Parent" presStyleLbl="alignNode1" presStyleIdx="10" presStyleCnt="34">
        <dgm:presLayoutVars>
          <dgm:chMax val="5"/>
          <dgm:chPref val="3"/>
          <dgm:bulletEnabled val="1"/>
        </dgm:presLayoutVars>
      </dgm:prSet>
      <dgm:spPr/>
    </dgm:pt>
    <dgm:pt modelId="{146CD83F-B54D-4CDA-A543-63F91D8D3DAC}" type="pres">
      <dgm:prSet presAssocID="{A062F8C0-0A1F-46C9-957D-D57F2F77F123}" presName="Child1Accent1" presStyleLbl="alignNode1" presStyleIdx="11" presStyleCnt="34"/>
      <dgm:spPr/>
    </dgm:pt>
    <dgm:pt modelId="{29526E6E-5713-4310-AD25-DFAAB54548E0}" type="pres">
      <dgm:prSet presAssocID="{A062F8C0-0A1F-46C9-957D-D57F2F77F123}" presName="Child1Accent2" presStyleLbl="alignNode1" presStyleIdx="12" presStyleCnt="34"/>
      <dgm:spPr/>
    </dgm:pt>
    <dgm:pt modelId="{A5A5E0B3-2269-4D30-BABD-4BFD8595D95F}" type="pres">
      <dgm:prSet presAssocID="{A062F8C0-0A1F-46C9-957D-D57F2F77F123}" presName="Child1Accent3" presStyleLbl="alignNode1" presStyleIdx="13" presStyleCnt="34"/>
      <dgm:spPr/>
    </dgm:pt>
    <dgm:pt modelId="{5F00C8E4-D7F5-435F-B433-B0DA53CFB862}" type="pres">
      <dgm:prSet presAssocID="{A062F8C0-0A1F-46C9-957D-D57F2F77F123}" presName="Child1Accent4" presStyleLbl="alignNode1" presStyleIdx="14" presStyleCnt="34"/>
      <dgm:spPr/>
    </dgm:pt>
    <dgm:pt modelId="{38164112-932F-4A4F-B3A6-53D8E220867F}" type="pres">
      <dgm:prSet presAssocID="{A062F8C0-0A1F-46C9-957D-D57F2F77F123}" presName="Child1Accent5" presStyleLbl="alignNode1" presStyleIdx="15" presStyleCnt="34"/>
      <dgm:spPr/>
    </dgm:pt>
    <dgm:pt modelId="{C5C6B344-15AC-47FF-9354-1BD11457D974}" type="pres">
      <dgm:prSet presAssocID="{A062F8C0-0A1F-46C9-957D-D57F2F77F123}" presName="Child1Accent6" presStyleLbl="alignNode1" presStyleIdx="16" presStyleCnt="34"/>
      <dgm:spPr/>
    </dgm:pt>
    <dgm:pt modelId="{E2124C3A-0A58-4D39-85B7-443C8BE27E63}" type="pres">
      <dgm:prSet presAssocID="{A062F8C0-0A1F-46C9-957D-D57F2F77F123}" presName="Child1Accent7" presStyleLbl="alignNode1" presStyleIdx="17" presStyleCnt="34"/>
      <dgm:spPr/>
    </dgm:pt>
    <dgm:pt modelId="{FE3C41EE-9CD0-4C7E-9B41-BA59697D4053}" type="pres">
      <dgm:prSet presAssocID="{A062F8C0-0A1F-46C9-957D-D57F2F77F123}" presName="Child1Accent8" presStyleLbl="alignNode1" presStyleIdx="18" presStyleCnt="34"/>
      <dgm:spPr/>
    </dgm:pt>
    <dgm:pt modelId="{B72729CB-D9D5-4EEF-8AF3-7D3FB634BF51}" type="pres">
      <dgm:prSet presAssocID="{A062F8C0-0A1F-46C9-957D-D57F2F77F123}" presName="Child1Accent9" presStyleLbl="alignNode1" presStyleIdx="19" presStyleCnt="34"/>
      <dgm:spPr/>
    </dgm:pt>
    <dgm:pt modelId="{50C8E87D-0BC4-49BF-83B1-E9234CD7BD74}" type="pres">
      <dgm:prSet presAssocID="{A062F8C0-0A1F-46C9-957D-D57F2F77F123}" presName="Child1" presStyleLbl="revTx" presStyleIdx="0" presStyleCnt="3" custScaleX="189834">
        <dgm:presLayoutVars>
          <dgm:chMax/>
          <dgm:chPref val="0"/>
          <dgm:bulletEnabled val="1"/>
        </dgm:presLayoutVars>
      </dgm:prSet>
      <dgm:spPr/>
    </dgm:pt>
    <dgm:pt modelId="{5C4F1728-167D-456B-AF5B-2DA31EDE3683}" type="pres">
      <dgm:prSet presAssocID="{7661804F-2246-4804-BB9E-3E2E94438CE7}" presName="Child2Accent1" presStyleLbl="alignNode1" presStyleIdx="20" presStyleCnt="34"/>
      <dgm:spPr/>
    </dgm:pt>
    <dgm:pt modelId="{334E19C6-78CE-4634-AE5F-17E3EC5A1853}" type="pres">
      <dgm:prSet presAssocID="{7661804F-2246-4804-BB9E-3E2E94438CE7}" presName="Child2Accent2" presStyleLbl="alignNode1" presStyleIdx="21" presStyleCnt="34"/>
      <dgm:spPr/>
    </dgm:pt>
    <dgm:pt modelId="{DAD1A463-E78F-45BA-A0FA-9EFB1F928D56}" type="pres">
      <dgm:prSet presAssocID="{7661804F-2246-4804-BB9E-3E2E94438CE7}" presName="Child2Accent3" presStyleLbl="alignNode1" presStyleIdx="22" presStyleCnt="34"/>
      <dgm:spPr/>
    </dgm:pt>
    <dgm:pt modelId="{8767ED98-6186-4130-A9FB-D9F4DF985B50}" type="pres">
      <dgm:prSet presAssocID="{7661804F-2246-4804-BB9E-3E2E94438CE7}" presName="Child2Accent4" presStyleLbl="alignNode1" presStyleIdx="23" presStyleCnt="34"/>
      <dgm:spPr/>
    </dgm:pt>
    <dgm:pt modelId="{B9E3FBE0-3C11-41E1-B06F-2A2374B0D631}" type="pres">
      <dgm:prSet presAssocID="{7661804F-2246-4804-BB9E-3E2E94438CE7}" presName="Child2Accent5" presStyleLbl="alignNode1" presStyleIdx="24" presStyleCnt="34"/>
      <dgm:spPr/>
    </dgm:pt>
    <dgm:pt modelId="{070969CB-112E-4179-9693-730C7C052275}" type="pres">
      <dgm:prSet presAssocID="{7661804F-2246-4804-BB9E-3E2E94438CE7}" presName="Child2Accent6" presStyleLbl="alignNode1" presStyleIdx="25" presStyleCnt="34"/>
      <dgm:spPr/>
    </dgm:pt>
    <dgm:pt modelId="{37E46899-6B2B-4076-8E3E-7D396F6A12DF}" type="pres">
      <dgm:prSet presAssocID="{7661804F-2246-4804-BB9E-3E2E94438CE7}" presName="Child2Accent7" presStyleLbl="alignNode1" presStyleIdx="26" presStyleCnt="34"/>
      <dgm:spPr/>
    </dgm:pt>
    <dgm:pt modelId="{E170396A-E751-41AD-8F83-2CE11D6F13E6}" type="pres">
      <dgm:prSet presAssocID="{7661804F-2246-4804-BB9E-3E2E94438CE7}" presName="Child2" presStyleLbl="revTx" presStyleIdx="1" presStyleCnt="3" custScaleX="196448" custLinFactNeighborX="-11393" custLinFactNeighborY="-19486">
        <dgm:presLayoutVars>
          <dgm:chMax/>
          <dgm:chPref val="0"/>
          <dgm:bulletEnabled val="1"/>
        </dgm:presLayoutVars>
      </dgm:prSet>
      <dgm:spPr/>
    </dgm:pt>
    <dgm:pt modelId="{1C8F6CB7-628C-48E6-BA52-F3AC26EABC4C}" type="pres">
      <dgm:prSet presAssocID="{ADF55DC5-38A9-494D-BD31-811C30011279}" presName="Child3Accent1" presStyleLbl="alignNode1" presStyleIdx="27" presStyleCnt="34"/>
      <dgm:spPr/>
    </dgm:pt>
    <dgm:pt modelId="{5D3A93EC-D4CD-452D-A70B-6EE814A33DA7}" type="pres">
      <dgm:prSet presAssocID="{ADF55DC5-38A9-494D-BD31-811C30011279}" presName="Child3Accent2" presStyleLbl="alignNode1" presStyleIdx="28" presStyleCnt="34"/>
      <dgm:spPr/>
    </dgm:pt>
    <dgm:pt modelId="{3A90B1DF-4AE8-4335-8200-16727E896D67}" type="pres">
      <dgm:prSet presAssocID="{ADF55DC5-38A9-494D-BD31-811C30011279}" presName="Child3Accent3" presStyleLbl="alignNode1" presStyleIdx="29" presStyleCnt="34"/>
      <dgm:spPr/>
    </dgm:pt>
    <dgm:pt modelId="{233EE3B6-2162-49B7-8E93-E8EFFDEF60F3}" type="pres">
      <dgm:prSet presAssocID="{ADF55DC5-38A9-494D-BD31-811C30011279}" presName="Child3Accent4" presStyleLbl="alignNode1" presStyleIdx="30" presStyleCnt="34"/>
      <dgm:spPr/>
    </dgm:pt>
    <dgm:pt modelId="{904A75C9-0A56-468B-957C-8CD88255965B}" type="pres">
      <dgm:prSet presAssocID="{ADF55DC5-38A9-494D-BD31-811C30011279}" presName="Child3Accent5" presStyleLbl="alignNode1" presStyleIdx="31" presStyleCnt="34"/>
      <dgm:spPr/>
    </dgm:pt>
    <dgm:pt modelId="{6BDA814E-AF19-4B69-8414-A25BD742D211}" type="pres">
      <dgm:prSet presAssocID="{ADF55DC5-38A9-494D-BD31-811C30011279}" presName="Child3Accent6" presStyleLbl="alignNode1" presStyleIdx="32" presStyleCnt="34"/>
      <dgm:spPr/>
    </dgm:pt>
    <dgm:pt modelId="{696684CF-9B66-482D-89FA-D2D038317DB0}" type="pres">
      <dgm:prSet presAssocID="{ADF55DC5-38A9-494D-BD31-811C30011279}" presName="Child3Accent7" presStyleLbl="alignNode1" presStyleIdx="33" presStyleCnt="34"/>
      <dgm:spPr/>
    </dgm:pt>
    <dgm:pt modelId="{43601BE8-7A3F-4E35-94C1-E894EB0CD9DB}" type="pres">
      <dgm:prSet presAssocID="{ADF55DC5-38A9-494D-BD31-811C30011279}" presName="Child3" presStyleLbl="revTx" presStyleIdx="2" presStyleCnt="3" custScaleX="190058" custLinFactNeighborX="-56" custLinFactNeighborY="-19458">
        <dgm:presLayoutVars>
          <dgm:chMax/>
          <dgm:chPref val="0"/>
          <dgm:bulletEnabled val="1"/>
        </dgm:presLayoutVars>
      </dgm:prSet>
      <dgm:spPr/>
      <dgm:t>
        <a:bodyPr/>
        <a:lstStyle/>
        <a:p>
          <a:endParaRPr lang="en-US"/>
        </a:p>
      </dgm:t>
    </dgm:pt>
  </dgm:ptLst>
  <dgm:cxnLst>
    <dgm:cxn modelId="{292F808F-06A4-412C-91A0-1A4DEAAD6DD8}" type="presOf" srcId="{D7F14B64-87FC-4CF4-8B94-850C02FE259D}" destId="{6E062CF7-16CD-428F-BD33-5FFCE5C80D04}" srcOrd="0" destOrd="0" presId="urn:microsoft.com/office/officeart/2011/layout/ConvergingText"/>
    <dgm:cxn modelId="{28086657-047F-45D5-8E86-3FAACD8C12F4}" srcId="{C2FAAF04-631F-4F0A-89BF-0D1D92481F3E}" destId="{A062F8C0-0A1F-46C9-957D-D57F2F77F123}" srcOrd="0" destOrd="0" parTransId="{B215D915-1621-41FF-ADD0-B9762231D349}" sibTransId="{B6DF24DB-60F2-4680-BAD9-64D361DD4A02}"/>
    <dgm:cxn modelId="{C52DA208-B970-4D5B-B34B-ED1BDCE1052D}" srcId="{D7F14B64-87FC-4CF4-8B94-850C02FE259D}" destId="{C2FAAF04-631F-4F0A-89BF-0D1D92481F3E}" srcOrd="0" destOrd="0" parTransId="{F88A6798-14D9-46E0-A822-F73D993F7101}" sibTransId="{FBF9D521-48C7-41A8-8EE9-88210C79B6E6}"/>
    <dgm:cxn modelId="{297400C6-05F9-42B2-88AD-1F25CB6E5BE9}" srcId="{C2FAAF04-631F-4F0A-89BF-0D1D92481F3E}" destId="{7661804F-2246-4804-BB9E-3E2E94438CE7}" srcOrd="1" destOrd="0" parTransId="{A7ED67D2-AE3F-4E25-BAD9-3F1E68DA3A39}" sibTransId="{018E593D-72E6-4E50-99C5-62B225FD5E15}"/>
    <dgm:cxn modelId="{536A2C21-10FB-4DAA-B168-C194E2C9738F}" type="presOf" srcId="{ADF55DC5-38A9-494D-BD31-811C30011279}" destId="{43601BE8-7A3F-4E35-94C1-E894EB0CD9DB}" srcOrd="0" destOrd="0" presId="urn:microsoft.com/office/officeart/2011/layout/ConvergingText"/>
    <dgm:cxn modelId="{CFD26F9E-628E-4446-AEBE-A2ABF8B22B07}" type="presOf" srcId="{C2FAAF04-631F-4F0A-89BF-0D1D92481F3E}" destId="{96191E6A-2E58-4303-95FD-F843EF325933}" srcOrd="0" destOrd="0" presId="urn:microsoft.com/office/officeart/2011/layout/ConvergingText"/>
    <dgm:cxn modelId="{120DB4B5-9498-41F6-8D27-57D3E939236E}" type="presOf" srcId="{7661804F-2246-4804-BB9E-3E2E94438CE7}" destId="{E170396A-E751-41AD-8F83-2CE11D6F13E6}" srcOrd="0" destOrd="0" presId="urn:microsoft.com/office/officeart/2011/layout/ConvergingText"/>
    <dgm:cxn modelId="{DB0222E8-6AC8-425B-9350-4295031818F7}" srcId="{C2FAAF04-631F-4F0A-89BF-0D1D92481F3E}" destId="{ADF55DC5-38A9-494D-BD31-811C30011279}" srcOrd="2" destOrd="0" parTransId="{CC8158C2-A827-429C-BE5B-26D656DF371F}" sibTransId="{7F971591-30B6-4FA1-8FA8-5DB87060B781}"/>
    <dgm:cxn modelId="{B530AD5B-1240-41B2-B2E2-2926F062CDA7}" type="presOf" srcId="{A062F8C0-0A1F-46C9-957D-D57F2F77F123}" destId="{50C8E87D-0BC4-49BF-83B1-E9234CD7BD74}" srcOrd="0" destOrd="0" presId="urn:microsoft.com/office/officeart/2011/layout/ConvergingText"/>
    <dgm:cxn modelId="{290461C0-065C-44E0-8EB7-D75276DDD7A8}" type="presParOf" srcId="{6E062CF7-16CD-428F-BD33-5FFCE5C80D04}" destId="{AEFD2702-8866-4D18-9209-65B142672199}" srcOrd="0" destOrd="0" presId="urn:microsoft.com/office/officeart/2011/layout/ConvergingText"/>
    <dgm:cxn modelId="{51EA1FF9-FB00-4E79-9266-F611C38AA25C}" type="presParOf" srcId="{AEFD2702-8866-4D18-9209-65B142672199}" destId="{2C4A9F1B-8A5B-4BFF-8801-C8875A7BE614}" srcOrd="0" destOrd="0" presId="urn:microsoft.com/office/officeart/2011/layout/ConvergingText"/>
    <dgm:cxn modelId="{684063BC-024E-4D82-AE12-036B5AFAF1FE}" type="presParOf" srcId="{AEFD2702-8866-4D18-9209-65B142672199}" destId="{29B3FFAC-CF9C-4C3B-A7D9-9307F0109955}" srcOrd="1" destOrd="0" presId="urn:microsoft.com/office/officeart/2011/layout/ConvergingText"/>
    <dgm:cxn modelId="{1D1750AF-3B34-4DFD-8D6E-FA93F2FC0C3F}" type="presParOf" srcId="{AEFD2702-8866-4D18-9209-65B142672199}" destId="{EC1A20DE-9ED0-4DBD-91DA-461A0DE53F8F}" srcOrd="2" destOrd="0" presId="urn:microsoft.com/office/officeart/2011/layout/ConvergingText"/>
    <dgm:cxn modelId="{1861FE51-4DCB-4CD2-AC3F-D378009D268E}" type="presParOf" srcId="{AEFD2702-8866-4D18-9209-65B142672199}" destId="{F7C0C06E-522D-4141-9AA0-364C88195202}" srcOrd="3" destOrd="0" presId="urn:microsoft.com/office/officeart/2011/layout/ConvergingText"/>
    <dgm:cxn modelId="{ACE06501-1891-40DA-87AB-6D54BD091EAF}" type="presParOf" srcId="{AEFD2702-8866-4D18-9209-65B142672199}" destId="{78E5F67C-A242-4940-9A78-67324A293178}" srcOrd="4" destOrd="0" presId="urn:microsoft.com/office/officeart/2011/layout/ConvergingText"/>
    <dgm:cxn modelId="{23401CC1-F1A1-43B8-91C6-0A19617E4DCB}" type="presParOf" srcId="{AEFD2702-8866-4D18-9209-65B142672199}" destId="{690FE8D2-45A7-434C-9C4F-8A9719470309}" srcOrd="5" destOrd="0" presId="urn:microsoft.com/office/officeart/2011/layout/ConvergingText"/>
    <dgm:cxn modelId="{17C077C5-3F9E-47D7-9078-555FC4719BC1}" type="presParOf" srcId="{AEFD2702-8866-4D18-9209-65B142672199}" destId="{ED9206C2-333C-485F-9AF5-29C79CAD11FB}" srcOrd="6" destOrd="0" presId="urn:microsoft.com/office/officeart/2011/layout/ConvergingText"/>
    <dgm:cxn modelId="{FCD19361-4779-47A2-8DA7-3FE91946A445}" type="presParOf" srcId="{AEFD2702-8866-4D18-9209-65B142672199}" destId="{65471D47-97AB-44E9-9996-F094F58908C9}" srcOrd="7" destOrd="0" presId="urn:microsoft.com/office/officeart/2011/layout/ConvergingText"/>
    <dgm:cxn modelId="{ED692593-6066-4806-A392-8DB5804CF588}" type="presParOf" srcId="{AEFD2702-8866-4D18-9209-65B142672199}" destId="{76EF094B-42FC-4888-8CB0-E64F3D2DB0C4}" srcOrd="8" destOrd="0" presId="urn:microsoft.com/office/officeart/2011/layout/ConvergingText"/>
    <dgm:cxn modelId="{8BC13741-64E0-468A-964D-92917A582FAB}" type="presParOf" srcId="{AEFD2702-8866-4D18-9209-65B142672199}" destId="{12F3C5BB-0005-4C25-AC55-7D66FD1F488A}" srcOrd="9" destOrd="0" presId="urn:microsoft.com/office/officeart/2011/layout/ConvergingText"/>
    <dgm:cxn modelId="{89B2287A-6A19-46F9-8256-C3FA52F7046D}" type="presParOf" srcId="{AEFD2702-8866-4D18-9209-65B142672199}" destId="{96191E6A-2E58-4303-95FD-F843EF325933}" srcOrd="10" destOrd="0" presId="urn:microsoft.com/office/officeart/2011/layout/ConvergingText"/>
    <dgm:cxn modelId="{11E89BDF-9306-4AA5-9030-6141BDB3A784}" type="presParOf" srcId="{AEFD2702-8866-4D18-9209-65B142672199}" destId="{146CD83F-B54D-4CDA-A543-63F91D8D3DAC}" srcOrd="11" destOrd="0" presId="urn:microsoft.com/office/officeart/2011/layout/ConvergingText"/>
    <dgm:cxn modelId="{A46FCCE6-9DE4-4BDF-8F45-8200B008C98F}" type="presParOf" srcId="{AEFD2702-8866-4D18-9209-65B142672199}" destId="{29526E6E-5713-4310-AD25-DFAAB54548E0}" srcOrd="12" destOrd="0" presId="urn:microsoft.com/office/officeart/2011/layout/ConvergingText"/>
    <dgm:cxn modelId="{E54C77C3-1D83-4102-9B25-8B9EDF29CD62}" type="presParOf" srcId="{AEFD2702-8866-4D18-9209-65B142672199}" destId="{A5A5E0B3-2269-4D30-BABD-4BFD8595D95F}" srcOrd="13" destOrd="0" presId="urn:microsoft.com/office/officeart/2011/layout/ConvergingText"/>
    <dgm:cxn modelId="{434D45A1-D561-454E-8FC6-B95A4A2D2DCD}" type="presParOf" srcId="{AEFD2702-8866-4D18-9209-65B142672199}" destId="{5F00C8E4-D7F5-435F-B433-B0DA53CFB862}" srcOrd="14" destOrd="0" presId="urn:microsoft.com/office/officeart/2011/layout/ConvergingText"/>
    <dgm:cxn modelId="{B33A668A-BB96-457C-82A0-9456F38BEE29}" type="presParOf" srcId="{AEFD2702-8866-4D18-9209-65B142672199}" destId="{38164112-932F-4A4F-B3A6-53D8E220867F}" srcOrd="15" destOrd="0" presId="urn:microsoft.com/office/officeart/2011/layout/ConvergingText"/>
    <dgm:cxn modelId="{B949AEC3-3C4A-402F-A1AC-893B2899C4FC}" type="presParOf" srcId="{AEFD2702-8866-4D18-9209-65B142672199}" destId="{C5C6B344-15AC-47FF-9354-1BD11457D974}" srcOrd="16" destOrd="0" presId="urn:microsoft.com/office/officeart/2011/layout/ConvergingText"/>
    <dgm:cxn modelId="{C4600158-8D86-41CC-B660-73F8C50FC4A4}" type="presParOf" srcId="{AEFD2702-8866-4D18-9209-65B142672199}" destId="{E2124C3A-0A58-4D39-85B7-443C8BE27E63}" srcOrd="17" destOrd="0" presId="urn:microsoft.com/office/officeart/2011/layout/ConvergingText"/>
    <dgm:cxn modelId="{CBDE31E5-1F47-403E-AC4A-9FEDFF326333}" type="presParOf" srcId="{AEFD2702-8866-4D18-9209-65B142672199}" destId="{FE3C41EE-9CD0-4C7E-9B41-BA59697D4053}" srcOrd="18" destOrd="0" presId="urn:microsoft.com/office/officeart/2011/layout/ConvergingText"/>
    <dgm:cxn modelId="{45A044F5-D4F7-4E6E-9B62-C4FA2B4632E4}" type="presParOf" srcId="{AEFD2702-8866-4D18-9209-65B142672199}" destId="{B72729CB-D9D5-4EEF-8AF3-7D3FB634BF51}" srcOrd="19" destOrd="0" presId="urn:microsoft.com/office/officeart/2011/layout/ConvergingText"/>
    <dgm:cxn modelId="{72F101F3-8FCD-4439-A30F-E9F864B31AF2}" type="presParOf" srcId="{AEFD2702-8866-4D18-9209-65B142672199}" destId="{50C8E87D-0BC4-49BF-83B1-E9234CD7BD74}" srcOrd="20" destOrd="0" presId="urn:microsoft.com/office/officeart/2011/layout/ConvergingText"/>
    <dgm:cxn modelId="{A40C93DB-DF26-4469-8998-F9D3822F1803}" type="presParOf" srcId="{AEFD2702-8866-4D18-9209-65B142672199}" destId="{5C4F1728-167D-456B-AF5B-2DA31EDE3683}" srcOrd="21" destOrd="0" presId="urn:microsoft.com/office/officeart/2011/layout/ConvergingText"/>
    <dgm:cxn modelId="{A38F908D-89C4-4F29-8D3E-32DC288F2B8F}" type="presParOf" srcId="{AEFD2702-8866-4D18-9209-65B142672199}" destId="{334E19C6-78CE-4634-AE5F-17E3EC5A1853}" srcOrd="22" destOrd="0" presId="urn:microsoft.com/office/officeart/2011/layout/ConvergingText"/>
    <dgm:cxn modelId="{D03059B0-E434-4DB2-9DCF-CF9F67C65EA0}" type="presParOf" srcId="{AEFD2702-8866-4D18-9209-65B142672199}" destId="{DAD1A463-E78F-45BA-A0FA-9EFB1F928D56}" srcOrd="23" destOrd="0" presId="urn:microsoft.com/office/officeart/2011/layout/ConvergingText"/>
    <dgm:cxn modelId="{47AFFAAD-521A-44FA-9F7A-87B703E3FDEF}" type="presParOf" srcId="{AEFD2702-8866-4D18-9209-65B142672199}" destId="{8767ED98-6186-4130-A9FB-D9F4DF985B50}" srcOrd="24" destOrd="0" presId="urn:microsoft.com/office/officeart/2011/layout/ConvergingText"/>
    <dgm:cxn modelId="{75E43840-99D4-46C0-A454-325F4ABA2051}" type="presParOf" srcId="{AEFD2702-8866-4D18-9209-65B142672199}" destId="{B9E3FBE0-3C11-41E1-B06F-2A2374B0D631}" srcOrd="25" destOrd="0" presId="urn:microsoft.com/office/officeart/2011/layout/ConvergingText"/>
    <dgm:cxn modelId="{0CB1925E-E99D-4DB7-B5AD-D2E4A63D3DBA}" type="presParOf" srcId="{AEFD2702-8866-4D18-9209-65B142672199}" destId="{070969CB-112E-4179-9693-730C7C052275}" srcOrd="26" destOrd="0" presId="urn:microsoft.com/office/officeart/2011/layout/ConvergingText"/>
    <dgm:cxn modelId="{0572AF71-1464-43D7-85A2-DDEB41511C6F}" type="presParOf" srcId="{AEFD2702-8866-4D18-9209-65B142672199}" destId="{37E46899-6B2B-4076-8E3E-7D396F6A12DF}" srcOrd="27" destOrd="0" presId="urn:microsoft.com/office/officeart/2011/layout/ConvergingText"/>
    <dgm:cxn modelId="{405F7468-B659-410F-9487-F08814B3BF7C}" type="presParOf" srcId="{AEFD2702-8866-4D18-9209-65B142672199}" destId="{E170396A-E751-41AD-8F83-2CE11D6F13E6}" srcOrd="28" destOrd="0" presId="urn:microsoft.com/office/officeart/2011/layout/ConvergingText"/>
    <dgm:cxn modelId="{C0D2994D-B64A-45D2-8E2F-BB6888153A0A}" type="presParOf" srcId="{AEFD2702-8866-4D18-9209-65B142672199}" destId="{1C8F6CB7-628C-48E6-BA52-F3AC26EABC4C}" srcOrd="29" destOrd="0" presId="urn:microsoft.com/office/officeart/2011/layout/ConvergingText"/>
    <dgm:cxn modelId="{3CFAF5FB-0707-4A63-B569-2E512CA2C728}" type="presParOf" srcId="{AEFD2702-8866-4D18-9209-65B142672199}" destId="{5D3A93EC-D4CD-452D-A70B-6EE814A33DA7}" srcOrd="30" destOrd="0" presId="urn:microsoft.com/office/officeart/2011/layout/ConvergingText"/>
    <dgm:cxn modelId="{878FE463-E9DD-4566-9CAA-FF7532DC31A8}" type="presParOf" srcId="{AEFD2702-8866-4D18-9209-65B142672199}" destId="{3A90B1DF-4AE8-4335-8200-16727E896D67}" srcOrd="31" destOrd="0" presId="urn:microsoft.com/office/officeart/2011/layout/ConvergingText"/>
    <dgm:cxn modelId="{F773CC90-DA2C-41B1-A500-3AE1EEC01B8F}" type="presParOf" srcId="{AEFD2702-8866-4D18-9209-65B142672199}" destId="{233EE3B6-2162-49B7-8E93-E8EFFDEF60F3}" srcOrd="32" destOrd="0" presId="urn:microsoft.com/office/officeart/2011/layout/ConvergingText"/>
    <dgm:cxn modelId="{E6399E53-4179-4A78-B551-77667781445C}" type="presParOf" srcId="{AEFD2702-8866-4D18-9209-65B142672199}" destId="{904A75C9-0A56-468B-957C-8CD88255965B}" srcOrd="33" destOrd="0" presId="urn:microsoft.com/office/officeart/2011/layout/ConvergingText"/>
    <dgm:cxn modelId="{BD50401A-0F71-4F8A-BC45-5856A0768ACC}" type="presParOf" srcId="{AEFD2702-8866-4D18-9209-65B142672199}" destId="{6BDA814E-AF19-4B69-8414-A25BD742D211}" srcOrd="34" destOrd="0" presId="urn:microsoft.com/office/officeart/2011/layout/ConvergingText"/>
    <dgm:cxn modelId="{53519E6B-4998-4169-95EF-6E88718A3D63}" type="presParOf" srcId="{AEFD2702-8866-4D18-9209-65B142672199}" destId="{696684CF-9B66-482D-89FA-D2D038317DB0}" srcOrd="35" destOrd="0" presId="urn:microsoft.com/office/officeart/2011/layout/ConvergingText"/>
    <dgm:cxn modelId="{63BA161C-9395-438A-AC28-2F27FE326ECF}" type="presParOf" srcId="{AEFD2702-8866-4D18-9209-65B142672199}" destId="{43601BE8-7A3F-4E35-94C1-E894EB0CD9DB}" srcOrd="36" destOrd="0" presId="urn:microsoft.com/office/officeart/2011/layout/Converging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F547AB-B5B1-4FBB-A7F0-360E94EBF6A3}" type="doc">
      <dgm:prSet loTypeId="urn:microsoft.com/office/officeart/2005/8/layout/target3" loCatId="list" qsTypeId="urn:microsoft.com/office/officeart/2005/8/quickstyle/simple1" qsCatId="simple" csTypeId="urn:microsoft.com/office/officeart/2005/8/colors/colorful5" csCatId="colorful" phldr="1"/>
      <dgm:spPr/>
      <dgm:t>
        <a:bodyPr/>
        <a:lstStyle/>
        <a:p>
          <a:endParaRPr lang="en-US"/>
        </a:p>
      </dgm:t>
    </dgm:pt>
    <dgm:pt modelId="{BAF9EE0C-C39A-44E2-8FB2-95A871348DB6}">
      <dgm:prSet phldrT="[Text]" custT="1"/>
      <dgm:spPr/>
      <dgm:t>
        <a:bodyPr/>
        <a:lstStyle/>
        <a:p>
          <a:r>
            <a:rPr lang="en-US" sz="1200" dirty="0">
              <a:solidFill>
                <a:schemeClr val="accent1">
                  <a:lumMod val="50000"/>
                </a:schemeClr>
              </a:solidFill>
            </a:rPr>
            <a:t>Community Fellows Strive </a:t>
          </a:r>
        </a:p>
        <a:p>
          <a:r>
            <a:rPr lang="en-US" sz="1200" dirty="0">
              <a:solidFill>
                <a:schemeClr val="accent1">
                  <a:lumMod val="50000"/>
                </a:schemeClr>
              </a:solidFill>
            </a:rPr>
            <a:t>to Embody Certain</a:t>
          </a:r>
        </a:p>
        <a:p>
          <a:r>
            <a:rPr lang="en-US" sz="2800" dirty="0">
              <a:solidFill>
                <a:schemeClr val="accent1">
                  <a:lumMod val="50000"/>
                </a:schemeClr>
              </a:solidFill>
            </a:rPr>
            <a:t>Dispositions</a:t>
          </a:r>
        </a:p>
      </dgm:t>
    </dgm:pt>
    <dgm:pt modelId="{26515920-55D4-422A-904A-E02EAEE1F7AF}" type="parTrans" cxnId="{EE2B5708-55B7-4800-AF6E-61887FA42421}">
      <dgm:prSet/>
      <dgm:spPr/>
      <dgm:t>
        <a:bodyPr/>
        <a:lstStyle/>
        <a:p>
          <a:endParaRPr lang="en-US"/>
        </a:p>
      </dgm:t>
    </dgm:pt>
    <dgm:pt modelId="{32ADC65E-3EE2-4F18-BB00-692F33D0861B}" type="sibTrans" cxnId="{EE2B5708-55B7-4800-AF6E-61887FA42421}">
      <dgm:prSet/>
      <dgm:spPr/>
      <dgm:t>
        <a:bodyPr/>
        <a:lstStyle/>
        <a:p>
          <a:endParaRPr lang="en-US"/>
        </a:p>
      </dgm:t>
    </dgm:pt>
    <dgm:pt modelId="{5BD0D5E1-AA75-490F-AD91-3EAAB53224A1}">
      <dgm:prSet phldrT="[Text]" custT="1"/>
      <dgm:spPr/>
      <dgm:t>
        <a:bodyPr/>
        <a:lstStyle/>
        <a:p>
          <a:r>
            <a:rPr lang="en-US" sz="1100"/>
            <a:t>Courage and Initiative </a:t>
          </a:r>
        </a:p>
      </dgm:t>
    </dgm:pt>
    <dgm:pt modelId="{D1B30FDB-E55A-4D0E-8BB4-7BAAB4406653}" type="parTrans" cxnId="{DB73FA29-88CD-49D6-8A2E-EC6B67207C8A}">
      <dgm:prSet/>
      <dgm:spPr/>
      <dgm:t>
        <a:bodyPr/>
        <a:lstStyle/>
        <a:p>
          <a:endParaRPr lang="en-US"/>
        </a:p>
      </dgm:t>
    </dgm:pt>
    <dgm:pt modelId="{1E8CB30E-6A97-4E48-989F-5597B1134187}" type="sibTrans" cxnId="{DB73FA29-88CD-49D6-8A2E-EC6B67207C8A}">
      <dgm:prSet/>
      <dgm:spPr/>
      <dgm:t>
        <a:bodyPr/>
        <a:lstStyle/>
        <a:p>
          <a:endParaRPr lang="en-US"/>
        </a:p>
      </dgm:t>
    </dgm:pt>
    <dgm:pt modelId="{A9A5E122-0E55-4432-9F16-EF37776ECC8A}">
      <dgm:prSet phldrT="[Text]" custT="1"/>
      <dgm:spPr/>
      <dgm:t>
        <a:bodyPr/>
        <a:lstStyle/>
        <a:p>
          <a:r>
            <a:rPr lang="en-US" sz="1100"/>
            <a:t>Understanding</a:t>
          </a:r>
        </a:p>
      </dgm:t>
    </dgm:pt>
    <dgm:pt modelId="{0DE75DB1-7225-41A8-A55B-686B22A90DC2}" type="parTrans" cxnId="{D630CC1D-1ACD-47DC-9AAB-4C5C49F1809F}">
      <dgm:prSet/>
      <dgm:spPr/>
      <dgm:t>
        <a:bodyPr/>
        <a:lstStyle/>
        <a:p>
          <a:endParaRPr lang="en-US"/>
        </a:p>
      </dgm:t>
    </dgm:pt>
    <dgm:pt modelId="{944997B8-2D00-4706-BE77-5B9D7BB1F0EE}" type="sibTrans" cxnId="{D630CC1D-1ACD-47DC-9AAB-4C5C49F1809F}">
      <dgm:prSet/>
      <dgm:spPr/>
      <dgm:t>
        <a:bodyPr/>
        <a:lstStyle/>
        <a:p>
          <a:endParaRPr lang="en-US"/>
        </a:p>
      </dgm:t>
    </dgm:pt>
    <dgm:pt modelId="{C1D7109C-B7E6-4CB2-B61D-972BBB3758CC}">
      <dgm:prSet phldrT="[Text]" custT="1"/>
      <dgm:spPr/>
      <dgm:t>
        <a:bodyPr/>
        <a:lstStyle/>
        <a:p>
          <a:r>
            <a:rPr lang="en-US" sz="1200" dirty="0">
              <a:solidFill>
                <a:schemeClr val="accent1">
                  <a:lumMod val="75000"/>
                </a:schemeClr>
              </a:solidFill>
            </a:rPr>
            <a:t>Which Support the </a:t>
          </a:r>
        </a:p>
        <a:p>
          <a:r>
            <a:rPr lang="en-US" sz="2800" dirty="0">
              <a:solidFill>
                <a:schemeClr val="accent1">
                  <a:lumMod val="75000"/>
                </a:schemeClr>
              </a:solidFill>
            </a:rPr>
            <a:t>Writer's Process</a:t>
          </a:r>
        </a:p>
      </dgm:t>
    </dgm:pt>
    <dgm:pt modelId="{C9577273-0D60-4AF7-BAFA-6A6AED3B22B3}" type="parTrans" cxnId="{C89B8C51-667B-4C7D-87CE-4ADB4C18A2C2}">
      <dgm:prSet/>
      <dgm:spPr/>
      <dgm:t>
        <a:bodyPr/>
        <a:lstStyle/>
        <a:p>
          <a:endParaRPr lang="en-US"/>
        </a:p>
      </dgm:t>
    </dgm:pt>
    <dgm:pt modelId="{FD97EDC7-AA36-4B25-A75E-A2CB0630D0DA}" type="sibTrans" cxnId="{C89B8C51-667B-4C7D-87CE-4ADB4C18A2C2}">
      <dgm:prSet/>
      <dgm:spPr/>
      <dgm:t>
        <a:bodyPr/>
        <a:lstStyle/>
        <a:p>
          <a:endParaRPr lang="en-US"/>
        </a:p>
      </dgm:t>
    </dgm:pt>
    <dgm:pt modelId="{E7BD4C24-5251-4804-93B5-A03C2F8045F0}">
      <dgm:prSet phldrT="[Text]" custT="1"/>
      <dgm:spPr/>
      <dgm:t>
        <a:bodyPr/>
        <a:lstStyle/>
        <a:p>
          <a:r>
            <a:rPr lang="en-US" sz="1100"/>
            <a:t>Prewriting</a:t>
          </a:r>
        </a:p>
      </dgm:t>
    </dgm:pt>
    <dgm:pt modelId="{89D74734-E0B9-4F23-B61F-49821222493B}" type="parTrans" cxnId="{21AABEE8-87F0-48FE-8C8B-0A3BD30A2EEC}">
      <dgm:prSet/>
      <dgm:spPr/>
      <dgm:t>
        <a:bodyPr/>
        <a:lstStyle/>
        <a:p>
          <a:endParaRPr lang="en-US"/>
        </a:p>
      </dgm:t>
    </dgm:pt>
    <dgm:pt modelId="{577DFE99-6186-4FA6-92D4-458640CCC84A}" type="sibTrans" cxnId="{21AABEE8-87F0-48FE-8C8B-0A3BD30A2EEC}">
      <dgm:prSet/>
      <dgm:spPr/>
      <dgm:t>
        <a:bodyPr/>
        <a:lstStyle/>
        <a:p>
          <a:endParaRPr lang="en-US"/>
        </a:p>
      </dgm:t>
    </dgm:pt>
    <dgm:pt modelId="{EB290716-BE77-4115-9081-0C258EF9F12A}">
      <dgm:prSet phldrT="[Text]" custT="1"/>
      <dgm:spPr/>
      <dgm:t>
        <a:bodyPr/>
        <a:lstStyle/>
        <a:p>
          <a:r>
            <a:rPr lang="en-US" sz="1100"/>
            <a:t>Drafting</a:t>
          </a:r>
        </a:p>
      </dgm:t>
    </dgm:pt>
    <dgm:pt modelId="{4DE94F13-9E65-437B-AE4E-E0AF2F5A00B1}" type="parTrans" cxnId="{8948612F-7F93-4B16-B377-9127BA48002E}">
      <dgm:prSet/>
      <dgm:spPr/>
      <dgm:t>
        <a:bodyPr/>
        <a:lstStyle/>
        <a:p>
          <a:endParaRPr lang="en-US"/>
        </a:p>
      </dgm:t>
    </dgm:pt>
    <dgm:pt modelId="{1B396FA8-2ED8-4DDA-8318-505B00F7D614}" type="sibTrans" cxnId="{8948612F-7F93-4B16-B377-9127BA48002E}">
      <dgm:prSet/>
      <dgm:spPr/>
      <dgm:t>
        <a:bodyPr/>
        <a:lstStyle/>
        <a:p>
          <a:endParaRPr lang="en-US"/>
        </a:p>
      </dgm:t>
    </dgm:pt>
    <dgm:pt modelId="{4AA0D2F3-031A-4965-B3B9-6F10CB45DDD0}">
      <dgm:prSet phldrT="[Text]" custT="1"/>
      <dgm:spPr/>
      <dgm:t>
        <a:bodyPr/>
        <a:lstStyle/>
        <a:p>
          <a:r>
            <a:rPr lang="en-US" sz="1200" dirty="0">
              <a:solidFill>
                <a:schemeClr val="accent2">
                  <a:lumMod val="75000"/>
                </a:schemeClr>
              </a:solidFill>
            </a:rPr>
            <a:t>Allowing for the Development of </a:t>
          </a:r>
        </a:p>
        <a:p>
          <a:r>
            <a:rPr lang="en-US" sz="2800" dirty="0">
              <a:solidFill>
                <a:schemeClr val="accent2">
                  <a:lumMod val="75000"/>
                </a:schemeClr>
              </a:solidFill>
            </a:rPr>
            <a:t>Writer's Craft</a:t>
          </a:r>
        </a:p>
      </dgm:t>
    </dgm:pt>
    <dgm:pt modelId="{08A8C58C-D787-4477-A0B5-ABBF11EA26AD}" type="parTrans" cxnId="{1B314E8D-C124-4710-8C49-F1774ABA07D5}">
      <dgm:prSet/>
      <dgm:spPr/>
      <dgm:t>
        <a:bodyPr/>
        <a:lstStyle/>
        <a:p>
          <a:endParaRPr lang="en-US"/>
        </a:p>
      </dgm:t>
    </dgm:pt>
    <dgm:pt modelId="{A25E2CD1-9CE1-49C6-B16E-4EC35CE5A0C4}" type="sibTrans" cxnId="{1B314E8D-C124-4710-8C49-F1774ABA07D5}">
      <dgm:prSet/>
      <dgm:spPr/>
      <dgm:t>
        <a:bodyPr/>
        <a:lstStyle/>
        <a:p>
          <a:endParaRPr lang="en-US"/>
        </a:p>
      </dgm:t>
    </dgm:pt>
    <dgm:pt modelId="{DE63CF23-17BE-4E53-A5F3-AE6F46FC2C8E}">
      <dgm:prSet phldrT="[Text]" custT="1"/>
      <dgm:spPr/>
      <dgm:t>
        <a:bodyPr/>
        <a:lstStyle/>
        <a:p>
          <a:r>
            <a:rPr lang="en-US" sz="1100"/>
            <a:t> Compelling Ideas</a:t>
          </a:r>
        </a:p>
      </dgm:t>
    </dgm:pt>
    <dgm:pt modelId="{8A1303D5-0A15-46D7-B8E8-D32D98B86EC1}" type="parTrans" cxnId="{4FD8FDA8-1AEE-4B70-A462-7C0C6C7F8C1B}">
      <dgm:prSet/>
      <dgm:spPr/>
      <dgm:t>
        <a:bodyPr/>
        <a:lstStyle/>
        <a:p>
          <a:endParaRPr lang="en-US"/>
        </a:p>
      </dgm:t>
    </dgm:pt>
    <dgm:pt modelId="{922DEE1E-A0C8-410E-B15F-0D0B6BC6FB4A}" type="sibTrans" cxnId="{4FD8FDA8-1AEE-4B70-A462-7C0C6C7F8C1B}">
      <dgm:prSet/>
      <dgm:spPr/>
      <dgm:t>
        <a:bodyPr/>
        <a:lstStyle/>
        <a:p>
          <a:endParaRPr lang="en-US"/>
        </a:p>
      </dgm:t>
    </dgm:pt>
    <dgm:pt modelId="{A6078821-CDF2-433E-8FCB-DF5A55D15F72}">
      <dgm:prSet phldrT="[Text]" custT="1"/>
      <dgm:spPr/>
      <dgm:t>
        <a:bodyPr/>
        <a:lstStyle/>
        <a:p>
          <a:r>
            <a:rPr lang="en-US" sz="1100"/>
            <a:t>Perseverance</a:t>
          </a:r>
        </a:p>
      </dgm:t>
    </dgm:pt>
    <dgm:pt modelId="{439CCDF3-E694-4BC8-B001-A6B75AC6B350}" type="parTrans" cxnId="{64F301F1-AF19-43E8-81C5-FD9AC7AC8D03}">
      <dgm:prSet/>
      <dgm:spPr/>
      <dgm:t>
        <a:bodyPr/>
        <a:lstStyle/>
        <a:p>
          <a:endParaRPr lang="en-US"/>
        </a:p>
      </dgm:t>
    </dgm:pt>
    <dgm:pt modelId="{352840C0-6804-4206-A05D-E98BA74629F4}" type="sibTrans" cxnId="{64F301F1-AF19-43E8-81C5-FD9AC7AC8D03}">
      <dgm:prSet/>
      <dgm:spPr/>
      <dgm:t>
        <a:bodyPr/>
        <a:lstStyle/>
        <a:p>
          <a:endParaRPr lang="en-US"/>
        </a:p>
      </dgm:t>
    </dgm:pt>
    <dgm:pt modelId="{96319792-4E2F-4D6D-B54D-B7039180BCF6}">
      <dgm:prSet phldrT="[Text]" custT="1"/>
      <dgm:spPr/>
      <dgm:t>
        <a:bodyPr/>
        <a:lstStyle/>
        <a:p>
          <a:r>
            <a:rPr lang="en-US" sz="1100"/>
            <a:t>Reflection</a:t>
          </a:r>
        </a:p>
      </dgm:t>
    </dgm:pt>
    <dgm:pt modelId="{B3A844B3-2374-4778-A034-61ABF97D49A5}" type="parTrans" cxnId="{05044CA8-DD85-4823-BE3B-FC95A37D6AEF}">
      <dgm:prSet/>
      <dgm:spPr/>
      <dgm:t>
        <a:bodyPr/>
        <a:lstStyle/>
        <a:p>
          <a:endParaRPr lang="en-US"/>
        </a:p>
      </dgm:t>
    </dgm:pt>
    <dgm:pt modelId="{5B96BAAD-B479-47B5-8DDF-B41384119DB3}" type="sibTrans" cxnId="{05044CA8-DD85-4823-BE3B-FC95A37D6AEF}">
      <dgm:prSet/>
      <dgm:spPr/>
      <dgm:t>
        <a:bodyPr/>
        <a:lstStyle/>
        <a:p>
          <a:endParaRPr lang="en-US"/>
        </a:p>
      </dgm:t>
    </dgm:pt>
    <dgm:pt modelId="{D9F9DFE1-34D5-43DB-A4A9-F4CFD246F437}">
      <dgm:prSet phldrT="[Text]" custT="1"/>
      <dgm:spPr/>
      <dgm:t>
        <a:bodyPr/>
        <a:lstStyle/>
        <a:p>
          <a:r>
            <a:rPr lang="en-US" sz="1100"/>
            <a:t>Expertise</a:t>
          </a:r>
        </a:p>
      </dgm:t>
    </dgm:pt>
    <dgm:pt modelId="{EFA69442-DE29-4D74-A7B3-5379A2ECEBDF}" type="parTrans" cxnId="{F89E08F0-2F12-4A9D-9BEB-4F18CF9288DD}">
      <dgm:prSet/>
      <dgm:spPr/>
      <dgm:t>
        <a:bodyPr/>
        <a:lstStyle/>
        <a:p>
          <a:endParaRPr lang="en-US"/>
        </a:p>
      </dgm:t>
    </dgm:pt>
    <dgm:pt modelId="{9BBAA18C-81BD-4042-8D6D-069745C2D3E9}" type="sibTrans" cxnId="{F89E08F0-2F12-4A9D-9BEB-4F18CF9288DD}">
      <dgm:prSet/>
      <dgm:spPr/>
      <dgm:t>
        <a:bodyPr/>
        <a:lstStyle/>
        <a:p>
          <a:endParaRPr lang="en-US"/>
        </a:p>
      </dgm:t>
    </dgm:pt>
    <dgm:pt modelId="{BEAC16E1-E047-440C-BADC-CD9B4CA92941}">
      <dgm:prSet phldrT="[Text]" custT="1"/>
      <dgm:spPr/>
      <dgm:t>
        <a:bodyPr/>
        <a:lstStyle/>
        <a:p>
          <a:r>
            <a:rPr lang="en-US" sz="1100"/>
            <a:t>Cooperation and Collaboration</a:t>
          </a:r>
        </a:p>
      </dgm:t>
    </dgm:pt>
    <dgm:pt modelId="{43275849-EF98-41E3-9207-D3D91E554032}" type="parTrans" cxnId="{7483F071-E73E-4158-A0E0-4C2FF65999A6}">
      <dgm:prSet/>
      <dgm:spPr/>
      <dgm:t>
        <a:bodyPr/>
        <a:lstStyle/>
        <a:p>
          <a:endParaRPr lang="en-US"/>
        </a:p>
      </dgm:t>
    </dgm:pt>
    <dgm:pt modelId="{2A48F828-A762-44FC-BD48-76700E3F21E4}" type="sibTrans" cxnId="{7483F071-E73E-4158-A0E0-4C2FF65999A6}">
      <dgm:prSet/>
      <dgm:spPr/>
      <dgm:t>
        <a:bodyPr/>
        <a:lstStyle/>
        <a:p>
          <a:endParaRPr lang="en-US"/>
        </a:p>
      </dgm:t>
    </dgm:pt>
    <dgm:pt modelId="{ED1EC55C-DA9B-4AA1-A6BD-4D0C8BD88BC3}">
      <dgm:prSet phldrT="[Text]" custT="1"/>
      <dgm:spPr/>
      <dgm:t>
        <a:bodyPr/>
        <a:lstStyle/>
        <a:p>
          <a:r>
            <a:rPr lang="en-US" sz="1100"/>
            <a:t>Peer-Review</a:t>
          </a:r>
        </a:p>
      </dgm:t>
    </dgm:pt>
    <dgm:pt modelId="{1E1701EE-8A25-474C-A523-08C7FF12AF53}" type="parTrans" cxnId="{36C9253B-CD83-4DA6-A660-216008EF22B9}">
      <dgm:prSet/>
      <dgm:spPr/>
      <dgm:t>
        <a:bodyPr/>
        <a:lstStyle/>
        <a:p>
          <a:endParaRPr lang="en-US"/>
        </a:p>
      </dgm:t>
    </dgm:pt>
    <dgm:pt modelId="{EDFD441E-8128-40A1-97FF-95FF3065A268}" type="sibTrans" cxnId="{36C9253B-CD83-4DA6-A660-216008EF22B9}">
      <dgm:prSet/>
      <dgm:spPr/>
      <dgm:t>
        <a:bodyPr/>
        <a:lstStyle/>
        <a:p>
          <a:endParaRPr lang="en-US"/>
        </a:p>
      </dgm:t>
    </dgm:pt>
    <dgm:pt modelId="{FDEB35E2-C3D3-4D9E-808B-D8E9700109CE}">
      <dgm:prSet phldrT="[Text]" custT="1"/>
      <dgm:spPr/>
      <dgm:t>
        <a:bodyPr/>
        <a:lstStyle/>
        <a:p>
          <a:r>
            <a:rPr lang="en-US" sz="1100"/>
            <a:t>Editing</a:t>
          </a:r>
        </a:p>
      </dgm:t>
    </dgm:pt>
    <dgm:pt modelId="{E291B582-BF18-4038-861A-629961F36B9E}" type="parTrans" cxnId="{D6717007-DECE-431C-8FE0-07FD2BAA2263}">
      <dgm:prSet/>
      <dgm:spPr/>
      <dgm:t>
        <a:bodyPr/>
        <a:lstStyle/>
        <a:p>
          <a:endParaRPr lang="en-US"/>
        </a:p>
      </dgm:t>
    </dgm:pt>
    <dgm:pt modelId="{0846B1D5-6FD1-41E8-B1C7-CB7ADA8AFE28}" type="sibTrans" cxnId="{D6717007-DECE-431C-8FE0-07FD2BAA2263}">
      <dgm:prSet/>
      <dgm:spPr/>
      <dgm:t>
        <a:bodyPr/>
        <a:lstStyle/>
        <a:p>
          <a:endParaRPr lang="en-US"/>
        </a:p>
      </dgm:t>
    </dgm:pt>
    <dgm:pt modelId="{B18BE442-0CC3-4515-8AFD-D2BB2EBED308}">
      <dgm:prSet phldrT="[Text]" custT="1"/>
      <dgm:spPr/>
      <dgm:t>
        <a:bodyPr/>
        <a:lstStyle/>
        <a:p>
          <a:r>
            <a:rPr lang="en-US" sz="1100"/>
            <a:t>Publishing</a:t>
          </a:r>
        </a:p>
      </dgm:t>
    </dgm:pt>
    <dgm:pt modelId="{6E3445BD-627D-4D89-9436-5133ACDB1407}" type="parTrans" cxnId="{FC8D9B92-FFF9-4659-A11A-C13AF3A247B3}">
      <dgm:prSet/>
      <dgm:spPr/>
      <dgm:t>
        <a:bodyPr/>
        <a:lstStyle/>
        <a:p>
          <a:endParaRPr lang="en-US"/>
        </a:p>
      </dgm:t>
    </dgm:pt>
    <dgm:pt modelId="{AD71259C-9BA7-4884-B424-D3285AE648DB}" type="sibTrans" cxnId="{FC8D9B92-FFF9-4659-A11A-C13AF3A247B3}">
      <dgm:prSet/>
      <dgm:spPr/>
      <dgm:t>
        <a:bodyPr/>
        <a:lstStyle/>
        <a:p>
          <a:endParaRPr lang="en-US"/>
        </a:p>
      </dgm:t>
    </dgm:pt>
    <dgm:pt modelId="{B9C09D7F-C120-431B-8DD6-98D409438582}">
      <dgm:prSet phldrT="[Text]" custT="1"/>
      <dgm:spPr/>
      <dgm:t>
        <a:bodyPr/>
        <a:lstStyle/>
        <a:p>
          <a:r>
            <a:rPr lang="en-US" sz="1100"/>
            <a:t> Engaging Voice</a:t>
          </a:r>
        </a:p>
      </dgm:t>
    </dgm:pt>
    <dgm:pt modelId="{AC499990-F31C-44BB-A85A-99280E8BAEB4}" type="parTrans" cxnId="{6DDF10B8-3A48-4E29-B04C-0FD22F3038E0}">
      <dgm:prSet/>
      <dgm:spPr/>
      <dgm:t>
        <a:bodyPr/>
        <a:lstStyle/>
        <a:p>
          <a:endParaRPr lang="en-US"/>
        </a:p>
      </dgm:t>
    </dgm:pt>
    <dgm:pt modelId="{CD70E6DF-F0B2-4F26-BF1B-ED2719526DC8}" type="sibTrans" cxnId="{6DDF10B8-3A48-4E29-B04C-0FD22F3038E0}">
      <dgm:prSet/>
      <dgm:spPr/>
      <dgm:t>
        <a:bodyPr/>
        <a:lstStyle/>
        <a:p>
          <a:endParaRPr lang="en-US"/>
        </a:p>
      </dgm:t>
    </dgm:pt>
    <dgm:pt modelId="{79007A06-A871-44AD-9635-4DE12E8B0E62}">
      <dgm:prSet phldrT="[Text]" custT="1"/>
      <dgm:spPr/>
      <dgm:t>
        <a:bodyPr/>
        <a:lstStyle/>
        <a:p>
          <a:r>
            <a:rPr lang="en-US" sz="1100"/>
            <a:t> Clear Organization</a:t>
          </a:r>
        </a:p>
      </dgm:t>
    </dgm:pt>
    <dgm:pt modelId="{F8BB7C99-EC89-4D1D-9CA2-FF3AF6D1DCFE}" type="parTrans" cxnId="{790EC0E4-D14E-47EF-BCB9-5BC919AC1E68}">
      <dgm:prSet/>
      <dgm:spPr/>
      <dgm:t>
        <a:bodyPr/>
        <a:lstStyle/>
        <a:p>
          <a:endParaRPr lang="en-US"/>
        </a:p>
      </dgm:t>
    </dgm:pt>
    <dgm:pt modelId="{2110CF2A-96D5-4ED0-94A0-C3311E086B87}" type="sibTrans" cxnId="{790EC0E4-D14E-47EF-BCB9-5BC919AC1E68}">
      <dgm:prSet/>
      <dgm:spPr/>
      <dgm:t>
        <a:bodyPr/>
        <a:lstStyle/>
        <a:p>
          <a:endParaRPr lang="en-US"/>
        </a:p>
      </dgm:t>
    </dgm:pt>
    <dgm:pt modelId="{E57F1D15-FDE9-430A-A5AD-56C4FC47D486}">
      <dgm:prSet phldrT="[Text]" custT="1"/>
      <dgm:spPr/>
      <dgm:t>
        <a:bodyPr/>
        <a:lstStyle/>
        <a:p>
          <a:r>
            <a:rPr lang="en-US" sz="1100"/>
            <a:t> Fluent Sentences</a:t>
          </a:r>
        </a:p>
      </dgm:t>
    </dgm:pt>
    <dgm:pt modelId="{40E5DD26-64AF-4745-A545-780344272DAF}" type="parTrans" cxnId="{7394E65F-EC63-4F5B-B003-DC2049D3E68E}">
      <dgm:prSet/>
      <dgm:spPr/>
      <dgm:t>
        <a:bodyPr/>
        <a:lstStyle/>
        <a:p>
          <a:endParaRPr lang="en-US"/>
        </a:p>
      </dgm:t>
    </dgm:pt>
    <dgm:pt modelId="{97D138A0-4AF2-465A-91D8-733F7616CDE4}" type="sibTrans" cxnId="{7394E65F-EC63-4F5B-B003-DC2049D3E68E}">
      <dgm:prSet/>
      <dgm:spPr/>
      <dgm:t>
        <a:bodyPr/>
        <a:lstStyle/>
        <a:p>
          <a:endParaRPr lang="en-US"/>
        </a:p>
      </dgm:t>
    </dgm:pt>
    <dgm:pt modelId="{586BCB1D-C22D-40B3-86F0-5F218139212E}">
      <dgm:prSet phldrT="[Text]" custT="1"/>
      <dgm:spPr/>
      <dgm:t>
        <a:bodyPr/>
        <a:lstStyle/>
        <a:p>
          <a:r>
            <a:rPr lang="en-US" sz="1100"/>
            <a:t> Proper Use of Conventions</a:t>
          </a:r>
        </a:p>
      </dgm:t>
    </dgm:pt>
    <dgm:pt modelId="{94B51DFE-E7F8-4C14-A1F9-E637A198EB30}" type="parTrans" cxnId="{54A3DCAC-C7C2-44BA-801B-3CC0FBEA2C20}">
      <dgm:prSet/>
      <dgm:spPr/>
      <dgm:t>
        <a:bodyPr/>
        <a:lstStyle/>
        <a:p>
          <a:endParaRPr lang="en-US"/>
        </a:p>
      </dgm:t>
    </dgm:pt>
    <dgm:pt modelId="{3DCFE7AA-3CFE-4325-A056-74B330E213E0}" type="sibTrans" cxnId="{54A3DCAC-C7C2-44BA-801B-3CC0FBEA2C20}">
      <dgm:prSet/>
      <dgm:spPr/>
      <dgm:t>
        <a:bodyPr/>
        <a:lstStyle/>
        <a:p>
          <a:endParaRPr lang="en-US"/>
        </a:p>
      </dgm:t>
    </dgm:pt>
    <dgm:pt modelId="{B9D2A919-B7AD-4B52-AB36-57072347BB03}">
      <dgm:prSet phldrT="[Text]" custT="1"/>
      <dgm:spPr/>
      <dgm:t>
        <a:bodyPr/>
        <a:lstStyle/>
        <a:p>
          <a:r>
            <a:rPr lang="en-US" sz="1100"/>
            <a:t> Effective Word Choice</a:t>
          </a:r>
        </a:p>
      </dgm:t>
    </dgm:pt>
    <dgm:pt modelId="{B66B3275-7241-4959-A9D9-CF97D2238418}" type="parTrans" cxnId="{1F337F54-52C6-4A06-9F36-4144997702E8}">
      <dgm:prSet/>
      <dgm:spPr/>
      <dgm:t>
        <a:bodyPr/>
        <a:lstStyle/>
        <a:p>
          <a:endParaRPr lang="en-US"/>
        </a:p>
      </dgm:t>
    </dgm:pt>
    <dgm:pt modelId="{AB63C449-2CB0-4927-91CF-9E12FCD28FF3}" type="sibTrans" cxnId="{1F337F54-52C6-4A06-9F36-4144997702E8}">
      <dgm:prSet/>
      <dgm:spPr/>
      <dgm:t>
        <a:bodyPr/>
        <a:lstStyle/>
        <a:p>
          <a:endParaRPr lang="en-US"/>
        </a:p>
      </dgm:t>
    </dgm:pt>
    <dgm:pt modelId="{291E4CB6-F606-416D-9510-C9F8C4DE4FA3}">
      <dgm:prSet phldrT="[Text]" custT="1"/>
      <dgm:spPr/>
      <dgm:t>
        <a:bodyPr/>
        <a:lstStyle/>
        <a:p>
          <a:r>
            <a:rPr lang="en-US" sz="1100"/>
            <a:t>Revising</a:t>
          </a:r>
        </a:p>
      </dgm:t>
    </dgm:pt>
    <dgm:pt modelId="{DBEA8F3C-A06C-4351-9B22-37134B69958B}" type="parTrans" cxnId="{5B5E6CC4-BA27-4771-8F9A-73CB617E4A3F}">
      <dgm:prSet/>
      <dgm:spPr/>
      <dgm:t>
        <a:bodyPr/>
        <a:lstStyle/>
        <a:p>
          <a:endParaRPr lang="en-US"/>
        </a:p>
      </dgm:t>
    </dgm:pt>
    <dgm:pt modelId="{544F699F-ED8A-4739-9E53-C38EA09E29C7}" type="sibTrans" cxnId="{5B5E6CC4-BA27-4771-8F9A-73CB617E4A3F}">
      <dgm:prSet/>
      <dgm:spPr/>
      <dgm:t>
        <a:bodyPr/>
        <a:lstStyle/>
        <a:p>
          <a:endParaRPr lang="en-US"/>
        </a:p>
      </dgm:t>
    </dgm:pt>
    <dgm:pt modelId="{11435D3A-58FE-43C0-B448-AC05D9015E75}" type="pres">
      <dgm:prSet presAssocID="{61F547AB-B5B1-4FBB-A7F0-360E94EBF6A3}" presName="Name0" presStyleCnt="0">
        <dgm:presLayoutVars>
          <dgm:chMax val="7"/>
          <dgm:dir/>
          <dgm:animLvl val="lvl"/>
          <dgm:resizeHandles val="exact"/>
        </dgm:presLayoutVars>
      </dgm:prSet>
      <dgm:spPr/>
      <dgm:t>
        <a:bodyPr/>
        <a:lstStyle/>
        <a:p>
          <a:endParaRPr lang="en-US"/>
        </a:p>
      </dgm:t>
    </dgm:pt>
    <dgm:pt modelId="{8556BA23-0B54-4BD7-894B-6843D48F526A}" type="pres">
      <dgm:prSet presAssocID="{BAF9EE0C-C39A-44E2-8FB2-95A871348DB6}" presName="circle1" presStyleLbl="node1" presStyleIdx="0" presStyleCnt="3"/>
      <dgm:spPr>
        <a:solidFill>
          <a:schemeClr val="accent1">
            <a:lumMod val="50000"/>
          </a:schemeClr>
        </a:solidFill>
      </dgm:spPr>
      <dgm:t>
        <a:bodyPr/>
        <a:lstStyle/>
        <a:p>
          <a:endParaRPr lang="en-US"/>
        </a:p>
      </dgm:t>
    </dgm:pt>
    <dgm:pt modelId="{8CC72731-3DEA-404C-9579-FEE0D79BB118}" type="pres">
      <dgm:prSet presAssocID="{BAF9EE0C-C39A-44E2-8FB2-95A871348DB6}" presName="space" presStyleCnt="0"/>
      <dgm:spPr/>
    </dgm:pt>
    <dgm:pt modelId="{53D8BBCC-FF79-41C6-B643-474585D8B6AB}" type="pres">
      <dgm:prSet presAssocID="{BAF9EE0C-C39A-44E2-8FB2-95A871348DB6}" presName="rect1" presStyleLbl="alignAcc1" presStyleIdx="0" presStyleCnt="3"/>
      <dgm:spPr/>
      <dgm:t>
        <a:bodyPr/>
        <a:lstStyle/>
        <a:p>
          <a:endParaRPr lang="en-US"/>
        </a:p>
      </dgm:t>
    </dgm:pt>
    <dgm:pt modelId="{F3760752-4EA5-43A1-B9BE-2AF0A21398F1}" type="pres">
      <dgm:prSet presAssocID="{C1D7109C-B7E6-4CB2-B61D-972BBB3758CC}" presName="vertSpace2" presStyleLbl="node1" presStyleIdx="0" presStyleCnt="3"/>
      <dgm:spPr/>
    </dgm:pt>
    <dgm:pt modelId="{8024A9E6-E5FA-4A4E-B4E3-380DC40C7245}" type="pres">
      <dgm:prSet presAssocID="{C1D7109C-B7E6-4CB2-B61D-972BBB3758CC}" presName="circle2" presStyleLbl="node1" presStyleIdx="1" presStyleCnt="3"/>
      <dgm:spPr>
        <a:solidFill>
          <a:schemeClr val="accent1">
            <a:lumMod val="75000"/>
          </a:schemeClr>
        </a:solidFill>
      </dgm:spPr>
      <dgm:t>
        <a:bodyPr/>
        <a:lstStyle/>
        <a:p>
          <a:endParaRPr lang="en-US"/>
        </a:p>
      </dgm:t>
    </dgm:pt>
    <dgm:pt modelId="{5552903C-D2DF-4271-87D7-8B026756E574}" type="pres">
      <dgm:prSet presAssocID="{C1D7109C-B7E6-4CB2-B61D-972BBB3758CC}" presName="rect2" presStyleLbl="alignAcc1" presStyleIdx="1" presStyleCnt="3"/>
      <dgm:spPr/>
      <dgm:t>
        <a:bodyPr/>
        <a:lstStyle/>
        <a:p>
          <a:endParaRPr lang="en-US"/>
        </a:p>
      </dgm:t>
    </dgm:pt>
    <dgm:pt modelId="{29412F39-BCBE-47DE-9DFD-C5AF97F3465C}" type="pres">
      <dgm:prSet presAssocID="{4AA0D2F3-031A-4965-B3B9-6F10CB45DDD0}" presName="vertSpace3" presStyleLbl="node1" presStyleIdx="1" presStyleCnt="3"/>
      <dgm:spPr/>
    </dgm:pt>
    <dgm:pt modelId="{CB0D7E17-85F4-4324-B9D2-793D57E14519}" type="pres">
      <dgm:prSet presAssocID="{4AA0D2F3-031A-4965-B3B9-6F10CB45DDD0}" presName="circle3" presStyleLbl="node1" presStyleIdx="2" presStyleCnt="3"/>
      <dgm:spPr>
        <a:solidFill>
          <a:schemeClr val="accent1"/>
        </a:solidFill>
      </dgm:spPr>
      <dgm:t>
        <a:bodyPr/>
        <a:lstStyle/>
        <a:p>
          <a:endParaRPr lang="en-US"/>
        </a:p>
      </dgm:t>
    </dgm:pt>
    <dgm:pt modelId="{BBB4D99F-9B18-4524-B501-C73CB51C997A}" type="pres">
      <dgm:prSet presAssocID="{4AA0D2F3-031A-4965-B3B9-6F10CB45DDD0}" presName="rect3" presStyleLbl="alignAcc1" presStyleIdx="2" presStyleCnt="3" custLinFactNeighborX="317" custLinFactNeighborY="-2778"/>
      <dgm:spPr/>
      <dgm:t>
        <a:bodyPr/>
        <a:lstStyle/>
        <a:p>
          <a:endParaRPr lang="en-US"/>
        </a:p>
      </dgm:t>
    </dgm:pt>
    <dgm:pt modelId="{99073C9F-9C50-4E27-8099-F898441715D0}" type="pres">
      <dgm:prSet presAssocID="{BAF9EE0C-C39A-44E2-8FB2-95A871348DB6}" presName="rect1ParTx" presStyleLbl="alignAcc1" presStyleIdx="2" presStyleCnt="3">
        <dgm:presLayoutVars>
          <dgm:chMax val="1"/>
          <dgm:bulletEnabled val="1"/>
        </dgm:presLayoutVars>
      </dgm:prSet>
      <dgm:spPr/>
      <dgm:t>
        <a:bodyPr/>
        <a:lstStyle/>
        <a:p>
          <a:endParaRPr lang="en-US"/>
        </a:p>
      </dgm:t>
    </dgm:pt>
    <dgm:pt modelId="{DC15C414-2CD0-4BEA-9A47-9883CDCEC0D4}" type="pres">
      <dgm:prSet presAssocID="{BAF9EE0C-C39A-44E2-8FB2-95A871348DB6}" presName="rect1ChTx" presStyleLbl="alignAcc1" presStyleIdx="2" presStyleCnt="3">
        <dgm:presLayoutVars>
          <dgm:bulletEnabled val="1"/>
        </dgm:presLayoutVars>
      </dgm:prSet>
      <dgm:spPr/>
      <dgm:t>
        <a:bodyPr/>
        <a:lstStyle/>
        <a:p>
          <a:endParaRPr lang="en-US"/>
        </a:p>
      </dgm:t>
    </dgm:pt>
    <dgm:pt modelId="{83A402C5-30F1-41C9-B57C-AAE8A5C93E32}" type="pres">
      <dgm:prSet presAssocID="{C1D7109C-B7E6-4CB2-B61D-972BBB3758CC}" presName="rect2ParTx" presStyleLbl="alignAcc1" presStyleIdx="2" presStyleCnt="3">
        <dgm:presLayoutVars>
          <dgm:chMax val="1"/>
          <dgm:bulletEnabled val="1"/>
        </dgm:presLayoutVars>
      </dgm:prSet>
      <dgm:spPr/>
      <dgm:t>
        <a:bodyPr/>
        <a:lstStyle/>
        <a:p>
          <a:endParaRPr lang="en-US"/>
        </a:p>
      </dgm:t>
    </dgm:pt>
    <dgm:pt modelId="{3AF46D60-FAA1-4264-9EC0-28C95A19F4A9}" type="pres">
      <dgm:prSet presAssocID="{C1D7109C-B7E6-4CB2-B61D-972BBB3758CC}" presName="rect2ChTx" presStyleLbl="alignAcc1" presStyleIdx="2" presStyleCnt="3">
        <dgm:presLayoutVars>
          <dgm:bulletEnabled val="1"/>
        </dgm:presLayoutVars>
      </dgm:prSet>
      <dgm:spPr/>
      <dgm:t>
        <a:bodyPr/>
        <a:lstStyle/>
        <a:p>
          <a:endParaRPr lang="en-US"/>
        </a:p>
      </dgm:t>
    </dgm:pt>
    <dgm:pt modelId="{6259E2F5-C28C-4098-AE2F-F7811EACF948}" type="pres">
      <dgm:prSet presAssocID="{4AA0D2F3-031A-4965-B3B9-6F10CB45DDD0}" presName="rect3ParTx" presStyleLbl="alignAcc1" presStyleIdx="2" presStyleCnt="3">
        <dgm:presLayoutVars>
          <dgm:chMax val="1"/>
          <dgm:bulletEnabled val="1"/>
        </dgm:presLayoutVars>
      </dgm:prSet>
      <dgm:spPr/>
      <dgm:t>
        <a:bodyPr/>
        <a:lstStyle/>
        <a:p>
          <a:endParaRPr lang="en-US"/>
        </a:p>
      </dgm:t>
    </dgm:pt>
    <dgm:pt modelId="{16ED2276-500A-4F40-BFA0-AF6EDAD5680C}" type="pres">
      <dgm:prSet presAssocID="{4AA0D2F3-031A-4965-B3B9-6F10CB45DDD0}" presName="rect3ChTx" presStyleLbl="alignAcc1" presStyleIdx="2" presStyleCnt="3">
        <dgm:presLayoutVars>
          <dgm:bulletEnabled val="1"/>
        </dgm:presLayoutVars>
      </dgm:prSet>
      <dgm:spPr/>
      <dgm:t>
        <a:bodyPr/>
        <a:lstStyle/>
        <a:p>
          <a:endParaRPr lang="en-US"/>
        </a:p>
      </dgm:t>
    </dgm:pt>
  </dgm:ptLst>
  <dgm:cxnLst>
    <dgm:cxn modelId="{EC2C1411-1E60-48DA-BAE7-C818FA94C1A8}" type="presOf" srcId="{D9F9DFE1-34D5-43DB-A4A9-F4CFD246F437}" destId="{DC15C414-2CD0-4BEA-9A47-9883CDCEC0D4}" srcOrd="0" destOrd="4" presId="urn:microsoft.com/office/officeart/2005/8/layout/target3"/>
    <dgm:cxn modelId="{BD63B3D8-A413-4FF7-9C42-DE957E9908ED}" type="presOf" srcId="{A6078821-CDF2-433E-8FCB-DF5A55D15F72}" destId="{DC15C414-2CD0-4BEA-9A47-9883CDCEC0D4}" srcOrd="0" destOrd="2" presId="urn:microsoft.com/office/officeart/2005/8/layout/target3"/>
    <dgm:cxn modelId="{EE2B5708-55B7-4800-AF6E-61887FA42421}" srcId="{61F547AB-B5B1-4FBB-A7F0-360E94EBF6A3}" destId="{BAF9EE0C-C39A-44E2-8FB2-95A871348DB6}" srcOrd="0" destOrd="0" parTransId="{26515920-55D4-422A-904A-E02EAEE1F7AF}" sibTransId="{32ADC65E-3EE2-4F18-BB00-692F33D0861B}"/>
    <dgm:cxn modelId="{0FD938C0-A8E0-4049-800B-2772D81324A6}" type="presOf" srcId="{61F547AB-B5B1-4FBB-A7F0-360E94EBF6A3}" destId="{11435D3A-58FE-43C0-B448-AC05D9015E75}" srcOrd="0" destOrd="0" presId="urn:microsoft.com/office/officeart/2005/8/layout/target3"/>
    <dgm:cxn modelId="{CF73A28D-84AA-4431-AB0E-411874E4FFAE}" type="presOf" srcId="{BAF9EE0C-C39A-44E2-8FB2-95A871348DB6}" destId="{53D8BBCC-FF79-41C6-B643-474585D8B6AB}" srcOrd="0" destOrd="0" presId="urn:microsoft.com/office/officeart/2005/8/layout/target3"/>
    <dgm:cxn modelId="{6EE14352-4EA6-45C5-8C85-F483784867D2}" type="presOf" srcId="{EB290716-BE77-4115-9081-0C258EF9F12A}" destId="{3AF46D60-FAA1-4264-9EC0-28C95A19F4A9}" srcOrd="0" destOrd="1" presId="urn:microsoft.com/office/officeart/2005/8/layout/target3"/>
    <dgm:cxn modelId="{DA34FD2C-BD1C-4396-8E59-EF4F365822C5}" type="presOf" srcId="{A9A5E122-0E55-4432-9F16-EF37776ECC8A}" destId="{DC15C414-2CD0-4BEA-9A47-9883CDCEC0D4}" srcOrd="0" destOrd="1" presId="urn:microsoft.com/office/officeart/2005/8/layout/target3"/>
    <dgm:cxn modelId="{54A3DCAC-C7C2-44BA-801B-3CC0FBEA2C20}" srcId="{4AA0D2F3-031A-4965-B3B9-6F10CB45DDD0}" destId="{586BCB1D-C22D-40B3-86F0-5F218139212E}" srcOrd="5" destOrd="0" parTransId="{94B51DFE-E7F8-4C14-A1F9-E637A198EB30}" sibTransId="{3DCFE7AA-3CFE-4325-A056-74B330E213E0}"/>
    <dgm:cxn modelId="{7483F071-E73E-4158-A0E0-4C2FF65999A6}" srcId="{BAF9EE0C-C39A-44E2-8FB2-95A871348DB6}" destId="{BEAC16E1-E047-440C-BADC-CD9B4CA92941}" srcOrd="5" destOrd="0" parTransId="{43275849-EF98-41E3-9207-D3D91E554032}" sibTransId="{2A48F828-A762-44FC-BD48-76700E3F21E4}"/>
    <dgm:cxn modelId="{55C7F3E5-4CF9-482E-8F9C-1713D6DBA27E}" type="presOf" srcId="{B9D2A919-B7AD-4B52-AB36-57072347BB03}" destId="{16ED2276-500A-4F40-BFA0-AF6EDAD5680C}" srcOrd="0" destOrd="2" presId="urn:microsoft.com/office/officeart/2005/8/layout/target3"/>
    <dgm:cxn modelId="{4FD8FDA8-1AEE-4B70-A462-7C0C6C7F8C1B}" srcId="{4AA0D2F3-031A-4965-B3B9-6F10CB45DDD0}" destId="{DE63CF23-17BE-4E53-A5F3-AE6F46FC2C8E}" srcOrd="0" destOrd="0" parTransId="{8A1303D5-0A15-46D7-B8E8-D32D98B86EC1}" sibTransId="{922DEE1E-A0C8-410E-B15F-0D0B6BC6FB4A}"/>
    <dgm:cxn modelId="{2B28BBE3-0619-4A9E-B731-88B9E582373D}" type="presOf" srcId="{E7BD4C24-5251-4804-93B5-A03C2F8045F0}" destId="{3AF46D60-FAA1-4264-9EC0-28C95A19F4A9}" srcOrd="0" destOrd="0" presId="urn:microsoft.com/office/officeart/2005/8/layout/target3"/>
    <dgm:cxn modelId="{1B314E8D-C124-4710-8C49-F1774ABA07D5}" srcId="{61F547AB-B5B1-4FBB-A7F0-360E94EBF6A3}" destId="{4AA0D2F3-031A-4965-B3B9-6F10CB45DDD0}" srcOrd="2" destOrd="0" parTransId="{08A8C58C-D787-4477-A0B5-ABBF11EA26AD}" sibTransId="{A25E2CD1-9CE1-49C6-B16E-4EC35CE5A0C4}"/>
    <dgm:cxn modelId="{95A04BAE-5139-4E0C-8EF3-3B26C3F42376}" type="presOf" srcId="{5BD0D5E1-AA75-490F-AD91-3EAAB53224A1}" destId="{DC15C414-2CD0-4BEA-9A47-9883CDCEC0D4}" srcOrd="0" destOrd="0" presId="urn:microsoft.com/office/officeart/2005/8/layout/target3"/>
    <dgm:cxn modelId="{8948612F-7F93-4B16-B377-9127BA48002E}" srcId="{C1D7109C-B7E6-4CB2-B61D-972BBB3758CC}" destId="{EB290716-BE77-4115-9081-0C258EF9F12A}" srcOrd="1" destOrd="0" parTransId="{4DE94F13-9E65-437B-AE4E-E0AF2F5A00B1}" sibTransId="{1B396FA8-2ED8-4DDA-8318-505B00F7D614}"/>
    <dgm:cxn modelId="{7A0A6934-9E25-45A0-92AB-3A25DDFAD29D}" type="presOf" srcId="{C1D7109C-B7E6-4CB2-B61D-972BBB3758CC}" destId="{5552903C-D2DF-4271-87D7-8B026756E574}" srcOrd="0" destOrd="0" presId="urn:microsoft.com/office/officeart/2005/8/layout/target3"/>
    <dgm:cxn modelId="{50E12D16-0E7C-4D39-9F20-165FAD128FAB}" type="presOf" srcId="{BEAC16E1-E047-440C-BADC-CD9B4CA92941}" destId="{DC15C414-2CD0-4BEA-9A47-9883CDCEC0D4}" srcOrd="0" destOrd="5" presId="urn:microsoft.com/office/officeart/2005/8/layout/target3"/>
    <dgm:cxn modelId="{21AABEE8-87F0-48FE-8C8B-0A3BD30A2EEC}" srcId="{C1D7109C-B7E6-4CB2-B61D-972BBB3758CC}" destId="{E7BD4C24-5251-4804-93B5-A03C2F8045F0}" srcOrd="0" destOrd="0" parTransId="{89D74734-E0B9-4F23-B61F-49821222493B}" sibTransId="{577DFE99-6186-4FA6-92D4-458640CCC84A}"/>
    <dgm:cxn modelId="{5B5E6CC4-BA27-4771-8F9A-73CB617E4A3F}" srcId="{C1D7109C-B7E6-4CB2-B61D-972BBB3758CC}" destId="{291E4CB6-F606-416D-9510-C9F8C4DE4FA3}" srcOrd="4" destOrd="0" parTransId="{DBEA8F3C-A06C-4351-9B22-37134B69958B}" sibTransId="{544F699F-ED8A-4739-9E53-C38EA09E29C7}"/>
    <dgm:cxn modelId="{F89E08F0-2F12-4A9D-9BEB-4F18CF9288DD}" srcId="{BAF9EE0C-C39A-44E2-8FB2-95A871348DB6}" destId="{D9F9DFE1-34D5-43DB-A4A9-F4CFD246F437}" srcOrd="4" destOrd="0" parTransId="{EFA69442-DE29-4D74-A7B3-5379A2ECEBDF}" sibTransId="{9BBAA18C-81BD-4042-8D6D-069745C2D3E9}"/>
    <dgm:cxn modelId="{AC33FDBA-7F10-4579-998B-2764093009F3}" type="presOf" srcId="{79007A06-A871-44AD-9635-4DE12E8B0E62}" destId="{16ED2276-500A-4F40-BFA0-AF6EDAD5680C}" srcOrd="0" destOrd="3" presId="urn:microsoft.com/office/officeart/2005/8/layout/target3"/>
    <dgm:cxn modelId="{D6717007-DECE-431C-8FE0-07FD2BAA2263}" srcId="{C1D7109C-B7E6-4CB2-B61D-972BBB3758CC}" destId="{FDEB35E2-C3D3-4D9E-808B-D8E9700109CE}" srcOrd="3" destOrd="0" parTransId="{E291B582-BF18-4038-861A-629961F36B9E}" sibTransId="{0846B1D5-6FD1-41E8-B1C7-CB7ADA8AFE28}"/>
    <dgm:cxn modelId="{EA28E1F3-4B50-4866-AC08-9FCDB6BA7DF4}" type="presOf" srcId="{4AA0D2F3-031A-4965-B3B9-6F10CB45DDD0}" destId="{BBB4D99F-9B18-4524-B501-C73CB51C997A}" srcOrd="0" destOrd="0" presId="urn:microsoft.com/office/officeart/2005/8/layout/target3"/>
    <dgm:cxn modelId="{1F337F54-52C6-4A06-9F36-4144997702E8}" srcId="{4AA0D2F3-031A-4965-B3B9-6F10CB45DDD0}" destId="{B9D2A919-B7AD-4B52-AB36-57072347BB03}" srcOrd="2" destOrd="0" parTransId="{B66B3275-7241-4959-A9D9-CF97D2238418}" sibTransId="{AB63C449-2CB0-4927-91CF-9E12FCD28FF3}"/>
    <dgm:cxn modelId="{4F04DC74-F550-4F7B-BEF1-03FEA1B3AC4F}" type="presOf" srcId="{ED1EC55C-DA9B-4AA1-A6BD-4D0C8BD88BC3}" destId="{3AF46D60-FAA1-4264-9EC0-28C95A19F4A9}" srcOrd="0" destOrd="2" presId="urn:microsoft.com/office/officeart/2005/8/layout/target3"/>
    <dgm:cxn modelId="{549AA68B-3F60-4A49-9F1E-5487E5AE9FCC}" type="presOf" srcId="{291E4CB6-F606-416D-9510-C9F8C4DE4FA3}" destId="{3AF46D60-FAA1-4264-9EC0-28C95A19F4A9}" srcOrd="0" destOrd="4" presId="urn:microsoft.com/office/officeart/2005/8/layout/target3"/>
    <dgm:cxn modelId="{AF757F82-E606-463B-BBBF-B2C15105EB5C}" type="presOf" srcId="{FDEB35E2-C3D3-4D9E-808B-D8E9700109CE}" destId="{3AF46D60-FAA1-4264-9EC0-28C95A19F4A9}" srcOrd="0" destOrd="3" presId="urn:microsoft.com/office/officeart/2005/8/layout/target3"/>
    <dgm:cxn modelId="{05044CA8-DD85-4823-BE3B-FC95A37D6AEF}" srcId="{BAF9EE0C-C39A-44E2-8FB2-95A871348DB6}" destId="{96319792-4E2F-4D6D-B54D-B7039180BCF6}" srcOrd="3" destOrd="0" parTransId="{B3A844B3-2374-4778-A034-61ABF97D49A5}" sibTransId="{5B96BAAD-B479-47B5-8DDF-B41384119DB3}"/>
    <dgm:cxn modelId="{94E69B53-C68D-4059-98A4-39BC723D6AD7}" type="presOf" srcId="{DE63CF23-17BE-4E53-A5F3-AE6F46FC2C8E}" destId="{16ED2276-500A-4F40-BFA0-AF6EDAD5680C}" srcOrd="0" destOrd="0" presId="urn:microsoft.com/office/officeart/2005/8/layout/target3"/>
    <dgm:cxn modelId="{19B5F674-F167-44CF-93BB-CCB5A33BE162}" type="presOf" srcId="{E57F1D15-FDE9-430A-A5AD-56C4FC47D486}" destId="{16ED2276-500A-4F40-BFA0-AF6EDAD5680C}" srcOrd="0" destOrd="4" presId="urn:microsoft.com/office/officeart/2005/8/layout/target3"/>
    <dgm:cxn modelId="{1E6D3BCD-1C32-40FF-A3E4-D6B09D5F8CA4}" type="presOf" srcId="{96319792-4E2F-4D6D-B54D-B7039180BCF6}" destId="{DC15C414-2CD0-4BEA-9A47-9883CDCEC0D4}" srcOrd="0" destOrd="3" presId="urn:microsoft.com/office/officeart/2005/8/layout/target3"/>
    <dgm:cxn modelId="{6DDF10B8-3A48-4E29-B04C-0FD22F3038E0}" srcId="{4AA0D2F3-031A-4965-B3B9-6F10CB45DDD0}" destId="{B9C09D7F-C120-431B-8DD6-98D409438582}" srcOrd="1" destOrd="0" parTransId="{AC499990-F31C-44BB-A85A-99280E8BAEB4}" sibTransId="{CD70E6DF-F0B2-4F26-BF1B-ED2719526DC8}"/>
    <dgm:cxn modelId="{FC8D9B92-FFF9-4659-A11A-C13AF3A247B3}" srcId="{C1D7109C-B7E6-4CB2-B61D-972BBB3758CC}" destId="{B18BE442-0CC3-4515-8AFD-D2BB2EBED308}" srcOrd="5" destOrd="0" parTransId="{6E3445BD-627D-4D89-9436-5133ACDB1407}" sibTransId="{AD71259C-9BA7-4884-B424-D3285AE648DB}"/>
    <dgm:cxn modelId="{DB73FA29-88CD-49D6-8A2E-EC6B67207C8A}" srcId="{BAF9EE0C-C39A-44E2-8FB2-95A871348DB6}" destId="{5BD0D5E1-AA75-490F-AD91-3EAAB53224A1}" srcOrd="0" destOrd="0" parTransId="{D1B30FDB-E55A-4D0E-8BB4-7BAAB4406653}" sibTransId="{1E8CB30E-6A97-4E48-989F-5597B1134187}"/>
    <dgm:cxn modelId="{D630CC1D-1ACD-47DC-9AAB-4C5C49F1809F}" srcId="{BAF9EE0C-C39A-44E2-8FB2-95A871348DB6}" destId="{A9A5E122-0E55-4432-9F16-EF37776ECC8A}" srcOrd="1" destOrd="0" parTransId="{0DE75DB1-7225-41A8-A55B-686B22A90DC2}" sibTransId="{944997B8-2D00-4706-BE77-5B9D7BB1F0EE}"/>
    <dgm:cxn modelId="{7394E65F-EC63-4F5B-B003-DC2049D3E68E}" srcId="{4AA0D2F3-031A-4965-B3B9-6F10CB45DDD0}" destId="{E57F1D15-FDE9-430A-A5AD-56C4FC47D486}" srcOrd="4" destOrd="0" parTransId="{40E5DD26-64AF-4745-A545-780344272DAF}" sibTransId="{97D138A0-4AF2-465A-91D8-733F7616CDE4}"/>
    <dgm:cxn modelId="{36C9253B-CD83-4DA6-A660-216008EF22B9}" srcId="{C1D7109C-B7E6-4CB2-B61D-972BBB3758CC}" destId="{ED1EC55C-DA9B-4AA1-A6BD-4D0C8BD88BC3}" srcOrd="2" destOrd="0" parTransId="{1E1701EE-8A25-474C-A523-08C7FF12AF53}" sibTransId="{EDFD441E-8128-40A1-97FF-95FF3065A268}"/>
    <dgm:cxn modelId="{C89B8C51-667B-4C7D-87CE-4ADB4C18A2C2}" srcId="{61F547AB-B5B1-4FBB-A7F0-360E94EBF6A3}" destId="{C1D7109C-B7E6-4CB2-B61D-972BBB3758CC}" srcOrd="1" destOrd="0" parTransId="{C9577273-0D60-4AF7-BAFA-6A6AED3B22B3}" sibTransId="{FD97EDC7-AA36-4B25-A75E-A2CB0630D0DA}"/>
    <dgm:cxn modelId="{F35A2626-436F-4FE7-AE8A-D4D97D6FA41E}" type="presOf" srcId="{586BCB1D-C22D-40B3-86F0-5F218139212E}" destId="{16ED2276-500A-4F40-BFA0-AF6EDAD5680C}" srcOrd="0" destOrd="5" presId="urn:microsoft.com/office/officeart/2005/8/layout/target3"/>
    <dgm:cxn modelId="{1DAAAF48-BBE4-464E-8536-0922E231D1C3}" type="presOf" srcId="{BAF9EE0C-C39A-44E2-8FB2-95A871348DB6}" destId="{99073C9F-9C50-4E27-8099-F898441715D0}" srcOrd="1" destOrd="0" presId="urn:microsoft.com/office/officeart/2005/8/layout/target3"/>
    <dgm:cxn modelId="{48A4B336-D7DB-4616-ACC4-FF706722DD17}" type="presOf" srcId="{B18BE442-0CC3-4515-8AFD-D2BB2EBED308}" destId="{3AF46D60-FAA1-4264-9EC0-28C95A19F4A9}" srcOrd="0" destOrd="5" presId="urn:microsoft.com/office/officeart/2005/8/layout/target3"/>
    <dgm:cxn modelId="{790EC0E4-D14E-47EF-BCB9-5BC919AC1E68}" srcId="{4AA0D2F3-031A-4965-B3B9-6F10CB45DDD0}" destId="{79007A06-A871-44AD-9635-4DE12E8B0E62}" srcOrd="3" destOrd="0" parTransId="{F8BB7C99-EC89-4D1D-9CA2-FF3AF6D1DCFE}" sibTransId="{2110CF2A-96D5-4ED0-94A0-C3311E086B87}"/>
    <dgm:cxn modelId="{64F301F1-AF19-43E8-81C5-FD9AC7AC8D03}" srcId="{BAF9EE0C-C39A-44E2-8FB2-95A871348DB6}" destId="{A6078821-CDF2-433E-8FCB-DF5A55D15F72}" srcOrd="2" destOrd="0" parTransId="{439CCDF3-E694-4BC8-B001-A6B75AC6B350}" sibTransId="{352840C0-6804-4206-A05D-E98BA74629F4}"/>
    <dgm:cxn modelId="{B8E69F2E-4C55-4E85-BF4F-7CEB44400FFC}" type="presOf" srcId="{C1D7109C-B7E6-4CB2-B61D-972BBB3758CC}" destId="{83A402C5-30F1-41C9-B57C-AAE8A5C93E32}" srcOrd="1" destOrd="0" presId="urn:microsoft.com/office/officeart/2005/8/layout/target3"/>
    <dgm:cxn modelId="{38DFF402-5D15-4581-B348-D8ED7105CF1D}" type="presOf" srcId="{B9C09D7F-C120-431B-8DD6-98D409438582}" destId="{16ED2276-500A-4F40-BFA0-AF6EDAD5680C}" srcOrd="0" destOrd="1" presId="urn:microsoft.com/office/officeart/2005/8/layout/target3"/>
    <dgm:cxn modelId="{4C336072-E6DF-4952-981A-9E55FD9D1927}" type="presOf" srcId="{4AA0D2F3-031A-4965-B3B9-6F10CB45DDD0}" destId="{6259E2F5-C28C-4098-AE2F-F7811EACF948}" srcOrd="1" destOrd="0" presId="urn:microsoft.com/office/officeart/2005/8/layout/target3"/>
    <dgm:cxn modelId="{961E477B-D6E5-4709-81B5-0EA51E4988AA}" type="presParOf" srcId="{11435D3A-58FE-43C0-B448-AC05D9015E75}" destId="{8556BA23-0B54-4BD7-894B-6843D48F526A}" srcOrd="0" destOrd="0" presId="urn:microsoft.com/office/officeart/2005/8/layout/target3"/>
    <dgm:cxn modelId="{8BC5931C-04DA-4F9A-8231-AA8DB409AB2E}" type="presParOf" srcId="{11435D3A-58FE-43C0-B448-AC05D9015E75}" destId="{8CC72731-3DEA-404C-9579-FEE0D79BB118}" srcOrd="1" destOrd="0" presId="urn:microsoft.com/office/officeart/2005/8/layout/target3"/>
    <dgm:cxn modelId="{AB4E227A-E7FF-4412-A160-5033EBDF8AAC}" type="presParOf" srcId="{11435D3A-58FE-43C0-B448-AC05D9015E75}" destId="{53D8BBCC-FF79-41C6-B643-474585D8B6AB}" srcOrd="2" destOrd="0" presId="urn:microsoft.com/office/officeart/2005/8/layout/target3"/>
    <dgm:cxn modelId="{8AA4F420-1586-4CE8-AFBA-D4E7D69AD5E5}" type="presParOf" srcId="{11435D3A-58FE-43C0-B448-AC05D9015E75}" destId="{F3760752-4EA5-43A1-B9BE-2AF0A21398F1}" srcOrd="3" destOrd="0" presId="urn:microsoft.com/office/officeart/2005/8/layout/target3"/>
    <dgm:cxn modelId="{7010E6E2-FAFB-44EE-8B65-661593D2D1B5}" type="presParOf" srcId="{11435D3A-58FE-43C0-B448-AC05D9015E75}" destId="{8024A9E6-E5FA-4A4E-B4E3-380DC40C7245}" srcOrd="4" destOrd="0" presId="urn:microsoft.com/office/officeart/2005/8/layout/target3"/>
    <dgm:cxn modelId="{4708A600-B422-4184-ABBD-2F61EA78A9BF}" type="presParOf" srcId="{11435D3A-58FE-43C0-B448-AC05D9015E75}" destId="{5552903C-D2DF-4271-87D7-8B026756E574}" srcOrd="5" destOrd="0" presId="urn:microsoft.com/office/officeart/2005/8/layout/target3"/>
    <dgm:cxn modelId="{3E504B21-3DA3-4244-B76A-E6E64FE5D16A}" type="presParOf" srcId="{11435D3A-58FE-43C0-B448-AC05D9015E75}" destId="{29412F39-BCBE-47DE-9DFD-C5AF97F3465C}" srcOrd="6" destOrd="0" presId="urn:microsoft.com/office/officeart/2005/8/layout/target3"/>
    <dgm:cxn modelId="{DBFAFE85-9FFF-42EB-A1D1-0C580852F372}" type="presParOf" srcId="{11435D3A-58FE-43C0-B448-AC05D9015E75}" destId="{CB0D7E17-85F4-4324-B9D2-793D57E14519}" srcOrd="7" destOrd="0" presId="urn:microsoft.com/office/officeart/2005/8/layout/target3"/>
    <dgm:cxn modelId="{C14428D7-459A-4726-A73C-C02871D6E23C}" type="presParOf" srcId="{11435D3A-58FE-43C0-B448-AC05D9015E75}" destId="{BBB4D99F-9B18-4524-B501-C73CB51C997A}" srcOrd="8" destOrd="0" presId="urn:microsoft.com/office/officeart/2005/8/layout/target3"/>
    <dgm:cxn modelId="{B14E5532-3C19-48E5-B9FE-BDADA289963B}" type="presParOf" srcId="{11435D3A-58FE-43C0-B448-AC05D9015E75}" destId="{99073C9F-9C50-4E27-8099-F898441715D0}" srcOrd="9" destOrd="0" presId="urn:microsoft.com/office/officeart/2005/8/layout/target3"/>
    <dgm:cxn modelId="{1293BF09-B69D-41AC-A762-6AFADC571158}" type="presParOf" srcId="{11435D3A-58FE-43C0-B448-AC05D9015E75}" destId="{DC15C414-2CD0-4BEA-9A47-9883CDCEC0D4}" srcOrd="10" destOrd="0" presId="urn:microsoft.com/office/officeart/2005/8/layout/target3"/>
    <dgm:cxn modelId="{12E2E1C6-6AD6-4843-B126-ECD67B938F75}" type="presParOf" srcId="{11435D3A-58FE-43C0-B448-AC05D9015E75}" destId="{83A402C5-30F1-41C9-B57C-AAE8A5C93E32}" srcOrd="11" destOrd="0" presId="urn:microsoft.com/office/officeart/2005/8/layout/target3"/>
    <dgm:cxn modelId="{A49E83F3-B6FF-4BC5-9492-684FE2B147DF}" type="presParOf" srcId="{11435D3A-58FE-43C0-B448-AC05D9015E75}" destId="{3AF46D60-FAA1-4264-9EC0-28C95A19F4A9}" srcOrd="12" destOrd="0" presId="urn:microsoft.com/office/officeart/2005/8/layout/target3"/>
    <dgm:cxn modelId="{BB254623-DA88-4B17-83A7-92D36AA1C094}" type="presParOf" srcId="{11435D3A-58FE-43C0-B448-AC05D9015E75}" destId="{6259E2F5-C28C-4098-AE2F-F7811EACF948}" srcOrd="13" destOrd="0" presId="urn:microsoft.com/office/officeart/2005/8/layout/target3"/>
    <dgm:cxn modelId="{20A2C8A1-CBF8-4231-8BD3-806099868D9C}" type="presParOf" srcId="{11435D3A-58FE-43C0-B448-AC05D9015E75}" destId="{16ED2276-500A-4F40-BFA0-AF6EDAD5680C}"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F14B64-87FC-4CF4-8B94-850C02FE259D}" type="doc">
      <dgm:prSet loTypeId="urn:microsoft.com/office/officeart/2011/layout/ConvergingText" loCatId="process" qsTypeId="urn:microsoft.com/office/officeart/2005/8/quickstyle/simple1" qsCatId="simple" csTypeId="urn:microsoft.com/office/officeart/2005/8/colors/accent1_2" csCatId="accent1" phldr="1"/>
      <dgm:spPr/>
      <dgm:t>
        <a:bodyPr/>
        <a:lstStyle/>
        <a:p>
          <a:endParaRPr lang="en-US"/>
        </a:p>
      </dgm:t>
    </dgm:pt>
    <dgm:pt modelId="{C2FAAF04-631F-4F0A-89BF-0D1D92481F3E}">
      <dgm:prSet phldrT="[Text]"/>
      <dgm:spPr/>
      <dgm:t>
        <a:bodyPr/>
        <a:lstStyle/>
        <a:p>
          <a:r>
            <a:rPr lang="en-US" dirty="0" smtClean="0"/>
            <a:t>GENRE AND OUTLET</a:t>
          </a:r>
          <a:endParaRPr lang="en-US" dirty="0"/>
        </a:p>
      </dgm:t>
    </dgm:pt>
    <dgm:pt modelId="{F88A6798-14D9-46E0-A822-F73D993F7101}" type="parTrans" cxnId="{C52DA208-B970-4D5B-B34B-ED1BDCE1052D}">
      <dgm:prSet/>
      <dgm:spPr/>
      <dgm:t>
        <a:bodyPr/>
        <a:lstStyle/>
        <a:p>
          <a:endParaRPr lang="en-US"/>
        </a:p>
      </dgm:t>
    </dgm:pt>
    <dgm:pt modelId="{FBF9D521-48C7-41A8-8EE9-88210C79B6E6}" type="sibTrans" cxnId="{C52DA208-B970-4D5B-B34B-ED1BDCE1052D}">
      <dgm:prSet/>
      <dgm:spPr/>
      <dgm:t>
        <a:bodyPr/>
        <a:lstStyle/>
        <a:p>
          <a:endParaRPr lang="en-US"/>
        </a:p>
      </dgm:t>
    </dgm:pt>
    <dgm:pt modelId="{A062F8C0-0A1F-46C9-957D-D57F2F77F123}">
      <dgm:prSet phldrT="[Text]"/>
      <dgm:spPr/>
      <dgm:t>
        <a:bodyPr/>
        <a:lstStyle/>
        <a:p>
          <a:r>
            <a:rPr lang="en-US" dirty="0" smtClean="0"/>
            <a:t>What do you want to say?</a:t>
          </a:r>
          <a:endParaRPr lang="en-US" dirty="0"/>
        </a:p>
      </dgm:t>
    </dgm:pt>
    <dgm:pt modelId="{B215D915-1621-41FF-ADD0-B9762231D349}" type="parTrans" cxnId="{28086657-047F-45D5-8E86-3FAACD8C12F4}">
      <dgm:prSet/>
      <dgm:spPr/>
      <dgm:t>
        <a:bodyPr/>
        <a:lstStyle/>
        <a:p>
          <a:endParaRPr lang="en-US"/>
        </a:p>
      </dgm:t>
    </dgm:pt>
    <dgm:pt modelId="{B6DF24DB-60F2-4680-BAD9-64D361DD4A02}" type="sibTrans" cxnId="{28086657-047F-45D5-8E86-3FAACD8C12F4}">
      <dgm:prSet/>
      <dgm:spPr/>
      <dgm:t>
        <a:bodyPr/>
        <a:lstStyle/>
        <a:p>
          <a:endParaRPr lang="en-US"/>
        </a:p>
      </dgm:t>
    </dgm:pt>
    <dgm:pt modelId="{7661804F-2246-4804-BB9E-3E2E94438CE7}">
      <dgm:prSet phldrT="[Text]"/>
      <dgm:spPr/>
      <dgm:t>
        <a:bodyPr/>
        <a:lstStyle/>
        <a:p>
          <a:r>
            <a:rPr lang="en-US" dirty="0" smtClean="0"/>
            <a:t>Who do you want to say it to?       For what reason?</a:t>
          </a:r>
          <a:endParaRPr lang="en-US" dirty="0"/>
        </a:p>
      </dgm:t>
    </dgm:pt>
    <dgm:pt modelId="{A7ED67D2-AE3F-4E25-BAD9-3F1E68DA3A39}" type="parTrans" cxnId="{297400C6-05F9-42B2-88AD-1F25CB6E5BE9}">
      <dgm:prSet/>
      <dgm:spPr/>
      <dgm:t>
        <a:bodyPr/>
        <a:lstStyle/>
        <a:p>
          <a:endParaRPr lang="en-US"/>
        </a:p>
      </dgm:t>
    </dgm:pt>
    <dgm:pt modelId="{018E593D-72E6-4E50-99C5-62B225FD5E15}" type="sibTrans" cxnId="{297400C6-05F9-42B2-88AD-1F25CB6E5BE9}">
      <dgm:prSet/>
      <dgm:spPr/>
      <dgm:t>
        <a:bodyPr/>
        <a:lstStyle/>
        <a:p>
          <a:endParaRPr lang="en-US"/>
        </a:p>
      </dgm:t>
    </dgm:pt>
    <dgm:pt modelId="{ADF55DC5-38A9-494D-BD31-811C30011279}">
      <dgm:prSet phldrT="[Text]"/>
      <dgm:spPr/>
      <dgm:t>
        <a:bodyPr/>
        <a:lstStyle/>
        <a:p>
          <a:r>
            <a:rPr lang="en-US" dirty="0" smtClean="0"/>
            <a:t>How will you connect to them?</a:t>
          </a:r>
          <a:endParaRPr lang="en-US" dirty="0"/>
        </a:p>
      </dgm:t>
    </dgm:pt>
    <dgm:pt modelId="{CC8158C2-A827-429C-BE5B-26D656DF371F}" type="parTrans" cxnId="{DB0222E8-6AC8-425B-9350-4295031818F7}">
      <dgm:prSet/>
      <dgm:spPr/>
      <dgm:t>
        <a:bodyPr/>
        <a:lstStyle/>
        <a:p>
          <a:endParaRPr lang="en-US"/>
        </a:p>
      </dgm:t>
    </dgm:pt>
    <dgm:pt modelId="{7F971591-30B6-4FA1-8FA8-5DB87060B781}" type="sibTrans" cxnId="{DB0222E8-6AC8-425B-9350-4295031818F7}">
      <dgm:prSet/>
      <dgm:spPr/>
      <dgm:t>
        <a:bodyPr/>
        <a:lstStyle/>
        <a:p>
          <a:endParaRPr lang="en-US"/>
        </a:p>
      </dgm:t>
    </dgm:pt>
    <dgm:pt modelId="{6E062CF7-16CD-428F-BD33-5FFCE5C80D04}" type="pres">
      <dgm:prSet presAssocID="{D7F14B64-87FC-4CF4-8B94-850C02FE259D}" presName="Name0" presStyleCnt="0">
        <dgm:presLayoutVars>
          <dgm:chMax/>
          <dgm:chPref val="1"/>
          <dgm:dir/>
          <dgm:animOne val="branch"/>
          <dgm:animLvl val="lvl"/>
          <dgm:resizeHandles/>
        </dgm:presLayoutVars>
      </dgm:prSet>
      <dgm:spPr/>
    </dgm:pt>
    <dgm:pt modelId="{AEFD2702-8866-4D18-9209-65B142672199}" type="pres">
      <dgm:prSet presAssocID="{C2FAAF04-631F-4F0A-89BF-0D1D92481F3E}" presName="composite" presStyleCnt="0"/>
      <dgm:spPr/>
    </dgm:pt>
    <dgm:pt modelId="{2C4A9F1B-8A5B-4BFF-8801-C8875A7BE614}" type="pres">
      <dgm:prSet presAssocID="{C2FAAF04-631F-4F0A-89BF-0D1D92481F3E}" presName="ParentAccent1" presStyleLbl="alignNode1" presStyleIdx="0" presStyleCnt="34"/>
      <dgm:spPr/>
    </dgm:pt>
    <dgm:pt modelId="{29B3FFAC-CF9C-4C3B-A7D9-9307F0109955}" type="pres">
      <dgm:prSet presAssocID="{C2FAAF04-631F-4F0A-89BF-0D1D92481F3E}" presName="ParentAccent2" presStyleLbl="alignNode1" presStyleIdx="1" presStyleCnt="34"/>
      <dgm:spPr/>
    </dgm:pt>
    <dgm:pt modelId="{EC1A20DE-9ED0-4DBD-91DA-461A0DE53F8F}" type="pres">
      <dgm:prSet presAssocID="{C2FAAF04-631F-4F0A-89BF-0D1D92481F3E}" presName="ParentAccent3" presStyleLbl="alignNode1" presStyleIdx="2" presStyleCnt="34"/>
      <dgm:spPr/>
    </dgm:pt>
    <dgm:pt modelId="{F7C0C06E-522D-4141-9AA0-364C88195202}" type="pres">
      <dgm:prSet presAssocID="{C2FAAF04-631F-4F0A-89BF-0D1D92481F3E}" presName="ParentAccent4" presStyleLbl="alignNode1" presStyleIdx="3" presStyleCnt="34"/>
      <dgm:spPr/>
    </dgm:pt>
    <dgm:pt modelId="{78E5F67C-A242-4940-9A78-67324A293178}" type="pres">
      <dgm:prSet presAssocID="{C2FAAF04-631F-4F0A-89BF-0D1D92481F3E}" presName="ParentAccent5" presStyleLbl="alignNode1" presStyleIdx="4" presStyleCnt="34"/>
      <dgm:spPr/>
    </dgm:pt>
    <dgm:pt modelId="{690FE8D2-45A7-434C-9C4F-8A9719470309}" type="pres">
      <dgm:prSet presAssocID="{C2FAAF04-631F-4F0A-89BF-0D1D92481F3E}" presName="ParentAccent6" presStyleLbl="alignNode1" presStyleIdx="5" presStyleCnt="34"/>
      <dgm:spPr/>
    </dgm:pt>
    <dgm:pt modelId="{ED9206C2-333C-485F-9AF5-29C79CAD11FB}" type="pres">
      <dgm:prSet presAssocID="{C2FAAF04-631F-4F0A-89BF-0D1D92481F3E}" presName="ParentAccent7" presStyleLbl="alignNode1" presStyleIdx="6" presStyleCnt="34"/>
      <dgm:spPr/>
    </dgm:pt>
    <dgm:pt modelId="{65471D47-97AB-44E9-9996-F094F58908C9}" type="pres">
      <dgm:prSet presAssocID="{C2FAAF04-631F-4F0A-89BF-0D1D92481F3E}" presName="ParentAccent8" presStyleLbl="alignNode1" presStyleIdx="7" presStyleCnt="34"/>
      <dgm:spPr/>
    </dgm:pt>
    <dgm:pt modelId="{76EF094B-42FC-4888-8CB0-E64F3D2DB0C4}" type="pres">
      <dgm:prSet presAssocID="{C2FAAF04-631F-4F0A-89BF-0D1D92481F3E}" presName="ParentAccent9" presStyleLbl="alignNode1" presStyleIdx="8" presStyleCnt="34"/>
      <dgm:spPr/>
    </dgm:pt>
    <dgm:pt modelId="{12F3C5BB-0005-4C25-AC55-7D66FD1F488A}" type="pres">
      <dgm:prSet presAssocID="{C2FAAF04-631F-4F0A-89BF-0D1D92481F3E}" presName="ParentAccent10" presStyleLbl="alignNode1" presStyleIdx="9" presStyleCnt="34"/>
      <dgm:spPr/>
    </dgm:pt>
    <dgm:pt modelId="{96191E6A-2E58-4303-95FD-F843EF325933}" type="pres">
      <dgm:prSet presAssocID="{C2FAAF04-631F-4F0A-89BF-0D1D92481F3E}" presName="Parent" presStyleLbl="alignNode1" presStyleIdx="10" presStyleCnt="34">
        <dgm:presLayoutVars>
          <dgm:chMax val="5"/>
          <dgm:chPref val="3"/>
          <dgm:bulletEnabled val="1"/>
        </dgm:presLayoutVars>
      </dgm:prSet>
      <dgm:spPr/>
    </dgm:pt>
    <dgm:pt modelId="{146CD83F-B54D-4CDA-A543-63F91D8D3DAC}" type="pres">
      <dgm:prSet presAssocID="{A062F8C0-0A1F-46C9-957D-D57F2F77F123}" presName="Child1Accent1" presStyleLbl="alignNode1" presStyleIdx="11" presStyleCnt="34"/>
      <dgm:spPr/>
    </dgm:pt>
    <dgm:pt modelId="{29526E6E-5713-4310-AD25-DFAAB54548E0}" type="pres">
      <dgm:prSet presAssocID="{A062F8C0-0A1F-46C9-957D-D57F2F77F123}" presName="Child1Accent2" presStyleLbl="alignNode1" presStyleIdx="12" presStyleCnt="34"/>
      <dgm:spPr/>
    </dgm:pt>
    <dgm:pt modelId="{A5A5E0B3-2269-4D30-BABD-4BFD8595D95F}" type="pres">
      <dgm:prSet presAssocID="{A062F8C0-0A1F-46C9-957D-D57F2F77F123}" presName="Child1Accent3" presStyleLbl="alignNode1" presStyleIdx="13" presStyleCnt="34"/>
      <dgm:spPr/>
    </dgm:pt>
    <dgm:pt modelId="{5F00C8E4-D7F5-435F-B433-B0DA53CFB862}" type="pres">
      <dgm:prSet presAssocID="{A062F8C0-0A1F-46C9-957D-D57F2F77F123}" presName="Child1Accent4" presStyleLbl="alignNode1" presStyleIdx="14" presStyleCnt="34"/>
      <dgm:spPr/>
    </dgm:pt>
    <dgm:pt modelId="{38164112-932F-4A4F-B3A6-53D8E220867F}" type="pres">
      <dgm:prSet presAssocID="{A062F8C0-0A1F-46C9-957D-D57F2F77F123}" presName="Child1Accent5" presStyleLbl="alignNode1" presStyleIdx="15" presStyleCnt="34"/>
      <dgm:spPr/>
    </dgm:pt>
    <dgm:pt modelId="{C5C6B344-15AC-47FF-9354-1BD11457D974}" type="pres">
      <dgm:prSet presAssocID="{A062F8C0-0A1F-46C9-957D-D57F2F77F123}" presName="Child1Accent6" presStyleLbl="alignNode1" presStyleIdx="16" presStyleCnt="34"/>
      <dgm:spPr/>
    </dgm:pt>
    <dgm:pt modelId="{E2124C3A-0A58-4D39-85B7-443C8BE27E63}" type="pres">
      <dgm:prSet presAssocID="{A062F8C0-0A1F-46C9-957D-D57F2F77F123}" presName="Child1Accent7" presStyleLbl="alignNode1" presStyleIdx="17" presStyleCnt="34"/>
      <dgm:spPr/>
    </dgm:pt>
    <dgm:pt modelId="{FE3C41EE-9CD0-4C7E-9B41-BA59697D4053}" type="pres">
      <dgm:prSet presAssocID="{A062F8C0-0A1F-46C9-957D-D57F2F77F123}" presName="Child1Accent8" presStyleLbl="alignNode1" presStyleIdx="18" presStyleCnt="34"/>
      <dgm:spPr/>
    </dgm:pt>
    <dgm:pt modelId="{B72729CB-D9D5-4EEF-8AF3-7D3FB634BF51}" type="pres">
      <dgm:prSet presAssocID="{A062F8C0-0A1F-46C9-957D-D57F2F77F123}" presName="Child1Accent9" presStyleLbl="alignNode1" presStyleIdx="19" presStyleCnt="34"/>
      <dgm:spPr/>
    </dgm:pt>
    <dgm:pt modelId="{50C8E87D-0BC4-49BF-83B1-E9234CD7BD74}" type="pres">
      <dgm:prSet presAssocID="{A062F8C0-0A1F-46C9-957D-D57F2F77F123}" presName="Child1" presStyleLbl="revTx" presStyleIdx="0" presStyleCnt="3" custScaleX="189834">
        <dgm:presLayoutVars>
          <dgm:chMax/>
          <dgm:chPref val="0"/>
          <dgm:bulletEnabled val="1"/>
        </dgm:presLayoutVars>
      </dgm:prSet>
      <dgm:spPr/>
    </dgm:pt>
    <dgm:pt modelId="{5C4F1728-167D-456B-AF5B-2DA31EDE3683}" type="pres">
      <dgm:prSet presAssocID="{7661804F-2246-4804-BB9E-3E2E94438CE7}" presName="Child2Accent1" presStyleLbl="alignNode1" presStyleIdx="20" presStyleCnt="34"/>
      <dgm:spPr/>
    </dgm:pt>
    <dgm:pt modelId="{334E19C6-78CE-4634-AE5F-17E3EC5A1853}" type="pres">
      <dgm:prSet presAssocID="{7661804F-2246-4804-BB9E-3E2E94438CE7}" presName="Child2Accent2" presStyleLbl="alignNode1" presStyleIdx="21" presStyleCnt="34"/>
      <dgm:spPr/>
    </dgm:pt>
    <dgm:pt modelId="{DAD1A463-E78F-45BA-A0FA-9EFB1F928D56}" type="pres">
      <dgm:prSet presAssocID="{7661804F-2246-4804-BB9E-3E2E94438CE7}" presName="Child2Accent3" presStyleLbl="alignNode1" presStyleIdx="22" presStyleCnt="34"/>
      <dgm:spPr/>
    </dgm:pt>
    <dgm:pt modelId="{8767ED98-6186-4130-A9FB-D9F4DF985B50}" type="pres">
      <dgm:prSet presAssocID="{7661804F-2246-4804-BB9E-3E2E94438CE7}" presName="Child2Accent4" presStyleLbl="alignNode1" presStyleIdx="23" presStyleCnt="34"/>
      <dgm:spPr/>
    </dgm:pt>
    <dgm:pt modelId="{B9E3FBE0-3C11-41E1-B06F-2A2374B0D631}" type="pres">
      <dgm:prSet presAssocID="{7661804F-2246-4804-BB9E-3E2E94438CE7}" presName="Child2Accent5" presStyleLbl="alignNode1" presStyleIdx="24" presStyleCnt="34"/>
      <dgm:spPr/>
    </dgm:pt>
    <dgm:pt modelId="{070969CB-112E-4179-9693-730C7C052275}" type="pres">
      <dgm:prSet presAssocID="{7661804F-2246-4804-BB9E-3E2E94438CE7}" presName="Child2Accent6" presStyleLbl="alignNode1" presStyleIdx="25" presStyleCnt="34"/>
      <dgm:spPr/>
    </dgm:pt>
    <dgm:pt modelId="{37E46899-6B2B-4076-8E3E-7D396F6A12DF}" type="pres">
      <dgm:prSet presAssocID="{7661804F-2246-4804-BB9E-3E2E94438CE7}" presName="Child2Accent7" presStyleLbl="alignNode1" presStyleIdx="26" presStyleCnt="34"/>
      <dgm:spPr/>
    </dgm:pt>
    <dgm:pt modelId="{E170396A-E751-41AD-8F83-2CE11D6F13E6}" type="pres">
      <dgm:prSet presAssocID="{7661804F-2246-4804-BB9E-3E2E94438CE7}" presName="Child2" presStyleLbl="revTx" presStyleIdx="1" presStyleCnt="3" custScaleX="196448" custLinFactNeighborX="-11393" custLinFactNeighborY="-19486">
        <dgm:presLayoutVars>
          <dgm:chMax/>
          <dgm:chPref val="0"/>
          <dgm:bulletEnabled val="1"/>
        </dgm:presLayoutVars>
      </dgm:prSet>
      <dgm:spPr/>
    </dgm:pt>
    <dgm:pt modelId="{1C8F6CB7-628C-48E6-BA52-F3AC26EABC4C}" type="pres">
      <dgm:prSet presAssocID="{ADF55DC5-38A9-494D-BD31-811C30011279}" presName="Child3Accent1" presStyleLbl="alignNode1" presStyleIdx="27" presStyleCnt="34"/>
      <dgm:spPr/>
    </dgm:pt>
    <dgm:pt modelId="{5D3A93EC-D4CD-452D-A70B-6EE814A33DA7}" type="pres">
      <dgm:prSet presAssocID="{ADF55DC5-38A9-494D-BD31-811C30011279}" presName="Child3Accent2" presStyleLbl="alignNode1" presStyleIdx="28" presStyleCnt="34"/>
      <dgm:spPr/>
    </dgm:pt>
    <dgm:pt modelId="{3A90B1DF-4AE8-4335-8200-16727E896D67}" type="pres">
      <dgm:prSet presAssocID="{ADF55DC5-38A9-494D-BD31-811C30011279}" presName="Child3Accent3" presStyleLbl="alignNode1" presStyleIdx="29" presStyleCnt="34"/>
      <dgm:spPr/>
    </dgm:pt>
    <dgm:pt modelId="{233EE3B6-2162-49B7-8E93-E8EFFDEF60F3}" type="pres">
      <dgm:prSet presAssocID="{ADF55DC5-38A9-494D-BD31-811C30011279}" presName="Child3Accent4" presStyleLbl="alignNode1" presStyleIdx="30" presStyleCnt="34"/>
      <dgm:spPr/>
    </dgm:pt>
    <dgm:pt modelId="{904A75C9-0A56-468B-957C-8CD88255965B}" type="pres">
      <dgm:prSet presAssocID="{ADF55DC5-38A9-494D-BD31-811C30011279}" presName="Child3Accent5" presStyleLbl="alignNode1" presStyleIdx="31" presStyleCnt="34"/>
      <dgm:spPr/>
    </dgm:pt>
    <dgm:pt modelId="{6BDA814E-AF19-4B69-8414-A25BD742D211}" type="pres">
      <dgm:prSet presAssocID="{ADF55DC5-38A9-494D-BD31-811C30011279}" presName="Child3Accent6" presStyleLbl="alignNode1" presStyleIdx="32" presStyleCnt="34"/>
      <dgm:spPr/>
    </dgm:pt>
    <dgm:pt modelId="{696684CF-9B66-482D-89FA-D2D038317DB0}" type="pres">
      <dgm:prSet presAssocID="{ADF55DC5-38A9-494D-BD31-811C30011279}" presName="Child3Accent7" presStyleLbl="alignNode1" presStyleIdx="33" presStyleCnt="34"/>
      <dgm:spPr/>
    </dgm:pt>
    <dgm:pt modelId="{43601BE8-7A3F-4E35-94C1-E894EB0CD9DB}" type="pres">
      <dgm:prSet presAssocID="{ADF55DC5-38A9-494D-BD31-811C30011279}" presName="Child3" presStyleLbl="revTx" presStyleIdx="2" presStyleCnt="3" custScaleX="190058" custLinFactNeighborX="-56" custLinFactNeighborY="-19458">
        <dgm:presLayoutVars>
          <dgm:chMax/>
          <dgm:chPref val="0"/>
          <dgm:bulletEnabled val="1"/>
        </dgm:presLayoutVars>
      </dgm:prSet>
      <dgm:spPr/>
      <dgm:t>
        <a:bodyPr/>
        <a:lstStyle/>
        <a:p>
          <a:endParaRPr lang="en-US"/>
        </a:p>
      </dgm:t>
    </dgm:pt>
  </dgm:ptLst>
  <dgm:cxnLst>
    <dgm:cxn modelId="{28086657-047F-45D5-8E86-3FAACD8C12F4}" srcId="{C2FAAF04-631F-4F0A-89BF-0D1D92481F3E}" destId="{A062F8C0-0A1F-46C9-957D-D57F2F77F123}" srcOrd="0" destOrd="0" parTransId="{B215D915-1621-41FF-ADD0-B9762231D349}" sibTransId="{B6DF24DB-60F2-4680-BAD9-64D361DD4A02}"/>
    <dgm:cxn modelId="{C52DA208-B970-4D5B-B34B-ED1BDCE1052D}" srcId="{D7F14B64-87FC-4CF4-8B94-850C02FE259D}" destId="{C2FAAF04-631F-4F0A-89BF-0D1D92481F3E}" srcOrd="0" destOrd="0" parTransId="{F88A6798-14D9-46E0-A822-F73D993F7101}" sibTransId="{FBF9D521-48C7-41A8-8EE9-88210C79B6E6}"/>
    <dgm:cxn modelId="{42750058-1060-4B6A-8A42-EDA4D45A0BC1}" type="presOf" srcId="{D7F14B64-87FC-4CF4-8B94-850C02FE259D}" destId="{6E062CF7-16CD-428F-BD33-5FFCE5C80D04}" srcOrd="0" destOrd="0" presId="urn:microsoft.com/office/officeart/2011/layout/ConvergingText"/>
    <dgm:cxn modelId="{297400C6-05F9-42B2-88AD-1F25CB6E5BE9}" srcId="{C2FAAF04-631F-4F0A-89BF-0D1D92481F3E}" destId="{7661804F-2246-4804-BB9E-3E2E94438CE7}" srcOrd="1" destOrd="0" parTransId="{A7ED67D2-AE3F-4E25-BAD9-3F1E68DA3A39}" sibTransId="{018E593D-72E6-4E50-99C5-62B225FD5E15}"/>
    <dgm:cxn modelId="{86800F21-DA3C-47A3-944D-CEE6C4A5EEEB}" type="presOf" srcId="{ADF55DC5-38A9-494D-BD31-811C30011279}" destId="{43601BE8-7A3F-4E35-94C1-E894EB0CD9DB}" srcOrd="0" destOrd="0" presId="urn:microsoft.com/office/officeart/2011/layout/ConvergingText"/>
    <dgm:cxn modelId="{2DDE993C-A56F-43D1-A2BB-EB5A1C676801}" type="presOf" srcId="{C2FAAF04-631F-4F0A-89BF-0D1D92481F3E}" destId="{96191E6A-2E58-4303-95FD-F843EF325933}" srcOrd="0" destOrd="0" presId="urn:microsoft.com/office/officeart/2011/layout/ConvergingText"/>
    <dgm:cxn modelId="{A2B89FED-86B9-4AB0-89FB-3D1C99799848}" type="presOf" srcId="{A062F8C0-0A1F-46C9-957D-D57F2F77F123}" destId="{50C8E87D-0BC4-49BF-83B1-E9234CD7BD74}" srcOrd="0" destOrd="0" presId="urn:microsoft.com/office/officeart/2011/layout/ConvergingText"/>
    <dgm:cxn modelId="{DB0222E8-6AC8-425B-9350-4295031818F7}" srcId="{C2FAAF04-631F-4F0A-89BF-0D1D92481F3E}" destId="{ADF55DC5-38A9-494D-BD31-811C30011279}" srcOrd="2" destOrd="0" parTransId="{CC8158C2-A827-429C-BE5B-26D656DF371F}" sibTransId="{7F971591-30B6-4FA1-8FA8-5DB87060B781}"/>
    <dgm:cxn modelId="{1CAD6B87-031D-47DE-A876-00B29766BE99}" type="presOf" srcId="{7661804F-2246-4804-BB9E-3E2E94438CE7}" destId="{E170396A-E751-41AD-8F83-2CE11D6F13E6}" srcOrd="0" destOrd="0" presId="urn:microsoft.com/office/officeart/2011/layout/ConvergingText"/>
    <dgm:cxn modelId="{A5E2BA22-2A30-45B2-B288-4C1575C79461}" type="presParOf" srcId="{6E062CF7-16CD-428F-BD33-5FFCE5C80D04}" destId="{AEFD2702-8866-4D18-9209-65B142672199}" srcOrd="0" destOrd="0" presId="urn:microsoft.com/office/officeart/2011/layout/ConvergingText"/>
    <dgm:cxn modelId="{A02BE535-C2E1-4E7B-AD44-01A69FDCBFF7}" type="presParOf" srcId="{AEFD2702-8866-4D18-9209-65B142672199}" destId="{2C4A9F1B-8A5B-4BFF-8801-C8875A7BE614}" srcOrd="0" destOrd="0" presId="urn:microsoft.com/office/officeart/2011/layout/ConvergingText"/>
    <dgm:cxn modelId="{CE34A236-9A85-418D-B6E3-176AA755371A}" type="presParOf" srcId="{AEFD2702-8866-4D18-9209-65B142672199}" destId="{29B3FFAC-CF9C-4C3B-A7D9-9307F0109955}" srcOrd="1" destOrd="0" presId="urn:microsoft.com/office/officeart/2011/layout/ConvergingText"/>
    <dgm:cxn modelId="{F99531B4-C5C4-470E-B82E-C0246CE2E357}" type="presParOf" srcId="{AEFD2702-8866-4D18-9209-65B142672199}" destId="{EC1A20DE-9ED0-4DBD-91DA-461A0DE53F8F}" srcOrd="2" destOrd="0" presId="urn:microsoft.com/office/officeart/2011/layout/ConvergingText"/>
    <dgm:cxn modelId="{EBB0B82F-2E69-46A9-BB73-34D8D1EA6E74}" type="presParOf" srcId="{AEFD2702-8866-4D18-9209-65B142672199}" destId="{F7C0C06E-522D-4141-9AA0-364C88195202}" srcOrd="3" destOrd="0" presId="urn:microsoft.com/office/officeart/2011/layout/ConvergingText"/>
    <dgm:cxn modelId="{F8784EC6-4119-4345-B50E-EF0CAC083ACA}" type="presParOf" srcId="{AEFD2702-8866-4D18-9209-65B142672199}" destId="{78E5F67C-A242-4940-9A78-67324A293178}" srcOrd="4" destOrd="0" presId="urn:microsoft.com/office/officeart/2011/layout/ConvergingText"/>
    <dgm:cxn modelId="{F9AC14C7-BEAE-4ADC-9957-2FD35695BB1E}" type="presParOf" srcId="{AEFD2702-8866-4D18-9209-65B142672199}" destId="{690FE8D2-45A7-434C-9C4F-8A9719470309}" srcOrd="5" destOrd="0" presId="urn:microsoft.com/office/officeart/2011/layout/ConvergingText"/>
    <dgm:cxn modelId="{F7BC1222-4165-4D4A-AA87-4ECB91D9652D}" type="presParOf" srcId="{AEFD2702-8866-4D18-9209-65B142672199}" destId="{ED9206C2-333C-485F-9AF5-29C79CAD11FB}" srcOrd="6" destOrd="0" presId="urn:microsoft.com/office/officeart/2011/layout/ConvergingText"/>
    <dgm:cxn modelId="{1C67D9E2-846A-44DC-9210-B4A8FB3FFC4B}" type="presParOf" srcId="{AEFD2702-8866-4D18-9209-65B142672199}" destId="{65471D47-97AB-44E9-9996-F094F58908C9}" srcOrd="7" destOrd="0" presId="urn:microsoft.com/office/officeart/2011/layout/ConvergingText"/>
    <dgm:cxn modelId="{8A022D5F-0C6B-4532-A103-916AFCDC713E}" type="presParOf" srcId="{AEFD2702-8866-4D18-9209-65B142672199}" destId="{76EF094B-42FC-4888-8CB0-E64F3D2DB0C4}" srcOrd="8" destOrd="0" presId="urn:microsoft.com/office/officeart/2011/layout/ConvergingText"/>
    <dgm:cxn modelId="{51B29353-A46D-4EA2-9563-2A7E81CBB084}" type="presParOf" srcId="{AEFD2702-8866-4D18-9209-65B142672199}" destId="{12F3C5BB-0005-4C25-AC55-7D66FD1F488A}" srcOrd="9" destOrd="0" presId="urn:microsoft.com/office/officeart/2011/layout/ConvergingText"/>
    <dgm:cxn modelId="{DAFF5764-60D7-49A2-8035-608DFC638A83}" type="presParOf" srcId="{AEFD2702-8866-4D18-9209-65B142672199}" destId="{96191E6A-2E58-4303-95FD-F843EF325933}" srcOrd="10" destOrd="0" presId="urn:microsoft.com/office/officeart/2011/layout/ConvergingText"/>
    <dgm:cxn modelId="{44C65A90-5366-4512-AB76-F45E10A339B9}" type="presParOf" srcId="{AEFD2702-8866-4D18-9209-65B142672199}" destId="{146CD83F-B54D-4CDA-A543-63F91D8D3DAC}" srcOrd="11" destOrd="0" presId="urn:microsoft.com/office/officeart/2011/layout/ConvergingText"/>
    <dgm:cxn modelId="{21F4E843-67AA-4A3A-A8C3-C0A3664F7335}" type="presParOf" srcId="{AEFD2702-8866-4D18-9209-65B142672199}" destId="{29526E6E-5713-4310-AD25-DFAAB54548E0}" srcOrd="12" destOrd="0" presId="urn:microsoft.com/office/officeart/2011/layout/ConvergingText"/>
    <dgm:cxn modelId="{2F487D6F-83AD-434E-8C18-0C0AA8F2592E}" type="presParOf" srcId="{AEFD2702-8866-4D18-9209-65B142672199}" destId="{A5A5E0B3-2269-4D30-BABD-4BFD8595D95F}" srcOrd="13" destOrd="0" presId="urn:microsoft.com/office/officeart/2011/layout/ConvergingText"/>
    <dgm:cxn modelId="{543104F4-19C7-46B6-82C6-35B9D0525F00}" type="presParOf" srcId="{AEFD2702-8866-4D18-9209-65B142672199}" destId="{5F00C8E4-D7F5-435F-B433-B0DA53CFB862}" srcOrd="14" destOrd="0" presId="urn:microsoft.com/office/officeart/2011/layout/ConvergingText"/>
    <dgm:cxn modelId="{60A39325-C2AD-48B7-9A76-1263021D54B9}" type="presParOf" srcId="{AEFD2702-8866-4D18-9209-65B142672199}" destId="{38164112-932F-4A4F-B3A6-53D8E220867F}" srcOrd="15" destOrd="0" presId="urn:microsoft.com/office/officeart/2011/layout/ConvergingText"/>
    <dgm:cxn modelId="{F5C63366-CAC4-47B2-B1DF-4F929AB36D59}" type="presParOf" srcId="{AEFD2702-8866-4D18-9209-65B142672199}" destId="{C5C6B344-15AC-47FF-9354-1BD11457D974}" srcOrd="16" destOrd="0" presId="urn:microsoft.com/office/officeart/2011/layout/ConvergingText"/>
    <dgm:cxn modelId="{46564DFF-6CBA-4F4A-9D1E-9AC3E8D4B05A}" type="presParOf" srcId="{AEFD2702-8866-4D18-9209-65B142672199}" destId="{E2124C3A-0A58-4D39-85B7-443C8BE27E63}" srcOrd="17" destOrd="0" presId="urn:microsoft.com/office/officeart/2011/layout/ConvergingText"/>
    <dgm:cxn modelId="{8D4882BB-326A-4F18-AAA7-DBF2E34EC4FB}" type="presParOf" srcId="{AEFD2702-8866-4D18-9209-65B142672199}" destId="{FE3C41EE-9CD0-4C7E-9B41-BA59697D4053}" srcOrd="18" destOrd="0" presId="urn:microsoft.com/office/officeart/2011/layout/ConvergingText"/>
    <dgm:cxn modelId="{DDF7EA96-62EB-4A4A-B32A-D59C1FBBB047}" type="presParOf" srcId="{AEFD2702-8866-4D18-9209-65B142672199}" destId="{B72729CB-D9D5-4EEF-8AF3-7D3FB634BF51}" srcOrd="19" destOrd="0" presId="urn:microsoft.com/office/officeart/2011/layout/ConvergingText"/>
    <dgm:cxn modelId="{88E85A6D-F134-4BAA-80B0-6B8699CC4959}" type="presParOf" srcId="{AEFD2702-8866-4D18-9209-65B142672199}" destId="{50C8E87D-0BC4-49BF-83B1-E9234CD7BD74}" srcOrd="20" destOrd="0" presId="urn:microsoft.com/office/officeart/2011/layout/ConvergingText"/>
    <dgm:cxn modelId="{6FC6FFD6-4D31-41DC-AB93-EDF3F104393F}" type="presParOf" srcId="{AEFD2702-8866-4D18-9209-65B142672199}" destId="{5C4F1728-167D-456B-AF5B-2DA31EDE3683}" srcOrd="21" destOrd="0" presId="urn:microsoft.com/office/officeart/2011/layout/ConvergingText"/>
    <dgm:cxn modelId="{E656071D-AA07-49FA-B94F-F9B784DB7F8C}" type="presParOf" srcId="{AEFD2702-8866-4D18-9209-65B142672199}" destId="{334E19C6-78CE-4634-AE5F-17E3EC5A1853}" srcOrd="22" destOrd="0" presId="urn:microsoft.com/office/officeart/2011/layout/ConvergingText"/>
    <dgm:cxn modelId="{F560A5A8-FBC7-4CD1-ACDF-625B8BAF147D}" type="presParOf" srcId="{AEFD2702-8866-4D18-9209-65B142672199}" destId="{DAD1A463-E78F-45BA-A0FA-9EFB1F928D56}" srcOrd="23" destOrd="0" presId="urn:microsoft.com/office/officeart/2011/layout/ConvergingText"/>
    <dgm:cxn modelId="{7570948A-0891-4A3D-AE09-CCCB8FE579FB}" type="presParOf" srcId="{AEFD2702-8866-4D18-9209-65B142672199}" destId="{8767ED98-6186-4130-A9FB-D9F4DF985B50}" srcOrd="24" destOrd="0" presId="urn:microsoft.com/office/officeart/2011/layout/ConvergingText"/>
    <dgm:cxn modelId="{C0B0A757-C247-4440-B4DC-FE089CE4F538}" type="presParOf" srcId="{AEFD2702-8866-4D18-9209-65B142672199}" destId="{B9E3FBE0-3C11-41E1-B06F-2A2374B0D631}" srcOrd="25" destOrd="0" presId="urn:microsoft.com/office/officeart/2011/layout/ConvergingText"/>
    <dgm:cxn modelId="{BBC513E0-A58F-4A90-98BE-1A3076ADACF5}" type="presParOf" srcId="{AEFD2702-8866-4D18-9209-65B142672199}" destId="{070969CB-112E-4179-9693-730C7C052275}" srcOrd="26" destOrd="0" presId="urn:microsoft.com/office/officeart/2011/layout/ConvergingText"/>
    <dgm:cxn modelId="{4D656012-404F-4ACF-882A-5AD15DB6F340}" type="presParOf" srcId="{AEFD2702-8866-4D18-9209-65B142672199}" destId="{37E46899-6B2B-4076-8E3E-7D396F6A12DF}" srcOrd="27" destOrd="0" presId="urn:microsoft.com/office/officeart/2011/layout/ConvergingText"/>
    <dgm:cxn modelId="{466F054A-2542-4CF1-A6AA-BFB96A296878}" type="presParOf" srcId="{AEFD2702-8866-4D18-9209-65B142672199}" destId="{E170396A-E751-41AD-8F83-2CE11D6F13E6}" srcOrd="28" destOrd="0" presId="urn:microsoft.com/office/officeart/2011/layout/ConvergingText"/>
    <dgm:cxn modelId="{EEB25AF4-F18E-4AB5-AEE2-570BFD759155}" type="presParOf" srcId="{AEFD2702-8866-4D18-9209-65B142672199}" destId="{1C8F6CB7-628C-48E6-BA52-F3AC26EABC4C}" srcOrd="29" destOrd="0" presId="urn:microsoft.com/office/officeart/2011/layout/ConvergingText"/>
    <dgm:cxn modelId="{26ECD1CF-B3F9-4107-B93B-7C0BF409F18F}" type="presParOf" srcId="{AEFD2702-8866-4D18-9209-65B142672199}" destId="{5D3A93EC-D4CD-452D-A70B-6EE814A33DA7}" srcOrd="30" destOrd="0" presId="urn:microsoft.com/office/officeart/2011/layout/ConvergingText"/>
    <dgm:cxn modelId="{1C163DA7-DB04-4395-A07C-8CB61DDB8AE1}" type="presParOf" srcId="{AEFD2702-8866-4D18-9209-65B142672199}" destId="{3A90B1DF-4AE8-4335-8200-16727E896D67}" srcOrd="31" destOrd="0" presId="urn:microsoft.com/office/officeart/2011/layout/ConvergingText"/>
    <dgm:cxn modelId="{C7908974-1048-498C-89AD-91BABFED1FE2}" type="presParOf" srcId="{AEFD2702-8866-4D18-9209-65B142672199}" destId="{233EE3B6-2162-49B7-8E93-E8EFFDEF60F3}" srcOrd="32" destOrd="0" presId="urn:microsoft.com/office/officeart/2011/layout/ConvergingText"/>
    <dgm:cxn modelId="{2A98AF4D-5112-4984-B3FB-9BDA79A0977E}" type="presParOf" srcId="{AEFD2702-8866-4D18-9209-65B142672199}" destId="{904A75C9-0A56-468B-957C-8CD88255965B}" srcOrd="33" destOrd="0" presId="urn:microsoft.com/office/officeart/2011/layout/ConvergingText"/>
    <dgm:cxn modelId="{C77F6ABD-C69D-4BE2-923B-ADB6E1BDDB31}" type="presParOf" srcId="{AEFD2702-8866-4D18-9209-65B142672199}" destId="{6BDA814E-AF19-4B69-8414-A25BD742D211}" srcOrd="34" destOrd="0" presId="urn:microsoft.com/office/officeart/2011/layout/ConvergingText"/>
    <dgm:cxn modelId="{F874AE8D-58A1-450D-8EE1-7EAE1CB4B252}" type="presParOf" srcId="{AEFD2702-8866-4D18-9209-65B142672199}" destId="{696684CF-9B66-482D-89FA-D2D038317DB0}" srcOrd="35" destOrd="0" presId="urn:microsoft.com/office/officeart/2011/layout/ConvergingText"/>
    <dgm:cxn modelId="{2E4A8DD3-702A-4461-BB99-6CDB72C701FB}" type="presParOf" srcId="{AEFD2702-8866-4D18-9209-65B142672199}" destId="{43601BE8-7A3F-4E35-94C1-E894EB0CD9DB}" srcOrd="36" destOrd="0" presId="urn:microsoft.com/office/officeart/2011/layout/Converging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4BD5F7A-DAB2-458D-8FE7-9DE80F2250E9}" type="doc">
      <dgm:prSet loTypeId="urn:microsoft.com/office/officeart/2005/8/layout/lProcess2" loCatId="relationship" qsTypeId="urn:microsoft.com/office/officeart/2005/8/quickstyle/simple1" qsCatId="simple" csTypeId="urn:microsoft.com/office/officeart/2005/8/colors/accent1_2" csCatId="accent1" phldr="1"/>
      <dgm:spPr/>
      <dgm:t>
        <a:bodyPr/>
        <a:lstStyle/>
        <a:p>
          <a:endParaRPr lang="en-US"/>
        </a:p>
      </dgm:t>
    </dgm:pt>
    <dgm:pt modelId="{AA248EC6-0CA9-430B-B1D5-8C862BCA5C32}">
      <dgm:prSet phldrT="[Text]"/>
      <dgm:spPr/>
      <dgm:t>
        <a:bodyPr/>
        <a:lstStyle/>
        <a:p>
          <a:r>
            <a:rPr lang="en-US" dirty="0" smtClean="0"/>
            <a:t>What do you want to say and why does it matter?</a:t>
          </a:r>
          <a:endParaRPr lang="en-US" dirty="0"/>
        </a:p>
      </dgm:t>
    </dgm:pt>
    <dgm:pt modelId="{BFADBD15-EE50-4D59-BCA6-567D46CF22EB}" type="parTrans" cxnId="{CFC25441-EB0E-4060-84A2-62EFDB1E283E}">
      <dgm:prSet/>
      <dgm:spPr/>
      <dgm:t>
        <a:bodyPr/>
        <a:lstStyle/>
        <a:p>
          <a:endParaRPr lang="en-US"/>
        </a:p>
      </dgm:t>
    </dgm:pt>
    <dgm:pt modelId="{9CC3F0A0-0EE6-4CCA-AB30-C4567FACE34B}" type="sibTrans" cxnId="{CFC25441-EB0E-4060-84A2-62EFDB1E283E}">
      <dgm:prSet/>
      <dgm:spPr/>
      <dgm:t>
        <a:bodyPr/>
        <a:lstStyle/>
        <a:p>
          <a:endParaRPr lang="en-US"/>
        </a:p>
      </dgm:t>
    </dgm:pt>
    <dgm:pt modelId="{5F3FE15E-32DB-4079-AEFC-CF28F2927AF3}">
      <dgm:prSet phldrT="[Text]"/>
      <dgm:spPr/>
      <dgm:t>
        <a:bodyPr/>
        <a:lstStyle/>
        <a:p>
          <a:r>
            <a:rPr lang="en-US" dirty="0" smtClean="0"/>
            <a:t>Purposeful Messages</a:t>
          </a:r>
          <a:endParaRPr lang="en-US" dirty="0"/>
        </a:p>
      </dgm:t>
    </dgm:pt>
    <dgm:pt modelId="{27D26E92-15C1-4617-9E87-947FA7E8C8CE}" type="parTrans" cxnId="{390B28BB-617D-4829-B8E5-6EC9319C372A}">
      <dgm:prSet/>
      <dgm:spPr/>
      <dgm:t>
        <a:bodyPr/>
        <a:lstStyle/>
        <a:p>
          <a:endParaRPr lang="en-US"/>
        </a:p>
      </dgm:t>
    </dgm:pt>
    <dgm:pt modelId="{C0F167FB-F805-4076-B895-6394BFC72D8C}" type="sibTrans" cxnId="{390B28BB-617D-4829-B8E5-6EC9319C372A}">
      <dgm:prSet/>
      <dgm:spPr/>
      <dgm:t>
        <a:bodyPr/>
        <a:lstStyle/>
        <a:p>
          <a:endParaRPr lang="en-US"/>
        </a:p>
      </dgm:t>
    </dgm:pt>
    <dgm:pt modelId="{E2A268C6-7235-415E-9853-3D57B9214DD5}">
      <dgm:prSet phldrT="[Text]"/>
      <dgm:spPr/>
      <dgm:t>
        <a:bodyPr/>
        <a:lstStyle/>
        <a:p>
          <a:r>
            <a:rPr lang="en-US" dirty="0" smtClean="0"/>
            <a:t>Who do you want to say it to? </a:t>
          </a:r>
        </a:p>
        <a:p>
          <a:r>
            <a:rPr lang="en-US" dirty="0" smtClean="0"/>
            <a:t>For what reason?</a:t>
          </a:r>
          <a:endParaRPr lang="en-US" dirty="0"/>
        </a:p>
      </dgm:t>
    </dgm:pt>
    <dgm:pt modelId="{783FF2CA-2AB0-4C0B-BB4D-81BF38EE2689}" type="parTrans" cxnId="{13D3081E-A165-4F9B-97EC-6F6EC249B9C0}">
      <dgm:prSet/>
      <dgm:spPr/>
      <dgm:t>
        <a:bodyPr/>
        <a:lstStyle/>
        <a:p>
          <a:endParaRPr lang="en-US"/>
        </a:p>
      </dgm:t>
    </dgm:pt>
    <dgm:pt modelId="{C9DCF1DA-5A8B-4F82-BD73-D7803013F956}" type="sibTrans" cxnId="{13D3081E-A165-4F9B-97EC-6F6EC249B9C0}">
      <dgm:prSet/>
      <dgm:spPr/>
      <dgm:t>
        <a:bodyPr/>
        <a:lstStyle/>
        <a:p>
          <a:endParaRPr lang="en-US"/>
        </a:p>
      </dgm:t>
    </dgm:pt>
    <dgm:pt modelId="{56381844-DE80-42A7-A1D0-650077D0F4B6}">
      <dgm:prSet phldrT="[Text]"/>
      <dgm:spPr/>
      <dgm:t>
        <a:bodyPr/>
        <a:lstStyle/>
        <a:p>
          <a:r>
            <a:rPr lang="en-US" dirty="0" smtClean="0"/>
            <a:t>Move an Audience</a:t>
          </a:r>
          <a:endParaRPr lang="en-US" dirty="0"/>
        </a:p>
      </dgm:t>
    </dgm:pt>
    <dgm:pt modelId="{6D816616-3D6D-44B2-8BE6-69E4D299BDC5}" type="parTrans" cxnId="{9F9D75F5-E679-45D4-B096-130E452D3911}">
      <dgm:prSet/>
      <dgm:spPr/>
      <dgm:t>
        <a:bodyPr/>
        <a:lstStyle/>
        <a:p>
          <a:endParaRPr lang="en-US"/>
        </a:p>
      </dgm:t>
    </dgm:pt>
    <dgm:pt modelId="{9D316816-37C6-4D1E-B978-F32688EBD302}" type="sibTrans" cxnId="{9F9D75F5-E679-45D4-B096-130E452D3911}">
      <dgm:prSet/>
      <dgm:spPr/>
      <dgm:t>
        <a:bodyPr/>
        <a:lstStyle/>
        <a:p>
          <a:endParaRPr lang="en-US"/>
        </a:p>
      </dgm:t>
    </dgm:pt>
    <dgm:pt modelId="{12A5F2A8-8CF8-4511-A1B8-201D5C843205}">
      <dgm:prSet phldrT="[Text]"/>
      <dgm:spPr/>
      <dgm:t>
        <a:bodyPr/>
        <a:lstStyle/>
        <a:p>
          <a:r>
            <a:rPr lang="en-US" dirty="0" smtClean="0"/>
            <a:t>How?</a:t>
          </a:r>
        </a:p>
        <a:p>
          <a:r>
            <a:rPr lang="en-US" dirty="0" smtClean="0"/>
            <a:t>What form?</a:t>
          </a:r>
        </a:p>
        <a:p>
          <a:r>
            <a:rPr lang="en-US" dirty="0" smtClean="0"/>
            <a:t>What outlet?</a:t>
          </a:r>
          <a:endParaRPr lang="en-US" dirty="0"/>
        </a:p>
      </dgm:t>
    </dgm:pt>
    <dgm:pt modelId="{7F2C392C-CC73-4F58-BA40-EA1F0FEEB499}" type="parTrans" cxnId="{7CE4C298-4B13-4EAD-9AB3-661B83DC981C}">
      <dgm:prSet/>
      <dgm:spPr/>
      <dgm:t>
        <a:bodyPr/>
        <a:lstStyle/>
        <a:p>
          <a:endParaRPr lang="en-US"/>
        </a:p>
      </dgm:t>
    </dgm:pt>
    <dgm:pt modelId="{053F1384-09BB-4DA1-840D-79BC85901A46}" type="sibTrans" cxnId="{7CE4C298-4B13-4EAD-9AB3-661B83DC981C}">
      <dgm:prSet/>
      <dgm:spPr/>
      <dgm:t>
        <a:bodyPr/>
        <a:lstStyle/>
        <a:p>
          <a:endParaRPr lang="en-US"/>
        </a:p>
      </dgm:t>
    </dgm:pt>
    <dgm:pt modelId="{116A4108-1D02-478A-9EFB-FC0C3B88709A}">
      <dgm:prSet phldrT="[Text]"/>
      <dgm:spPr/>
      <dgm:t>
        <a:bodyPr/>
        <a:lstStyle/>
        <a:p>
          <a:r>
            <a:rPr lang="en-US" dirty="0" smtClean="0"/>
            <a:t>Only When We Connect </a:t>
          </a:r>
          <a:endParaRPr lang="en-US" dirty="0"/>
        </a:p>
      </dgm:t>
    </dgm:pt>
    <dgm:pt modelId="{5FECDA81-5B0F-4F77-8810-E5DC51EADDFE}" type="parTrans" cxnId="{E2E8BC0F-C80B-4495-91B5-0ACC53ECC788}">
      <dgm:prSet/>
      <dgm:spPr/>
      <dgm:t>
        <a:bodyPr/>
        <a:lstStyle/>
        <a:p>
          <a:endParaRPr lang="en-US"/>
        </a:p>
      </dgm:t>
    </dgm:pt>
    <dgm:pt modelId="{019AEF5F-930A-4D7C-883C-BC1CFF5875D5}" type="sibTrans" cxnId="{E2E8BC0F-C80B-4495-91B5-0ACC53ECC788}">
      <dgm:prSet/>
      <dgm:spPr/>
      <dgm:t>
        <a:bodyPr/>
        <a:lstStyle/>
        <a:p>
          <a:endParaRPr lang="en-US"/>
        </a:p>
      </dgm:t>
    </dgm:pt>
    <dgm:pt modelId="{8FC00F6E-DE83-4DC0-99A9-334C51CB412F}" type="pres">
      <dgm:prSet presAssocID="{74BD5F7A-DAB2-458D-8FE7-9DE80F2250E9}" presName="theList" presStyleCnt="0">
        <dgm:presLayoutVars>
          <dgm:dir/>
          <dgm:animLvl val="lvl"/>
          <dgm:resizeHandles val="exact"/>
        </dgm:presLayoutVars>
      </dgm:prSet>
      <dgm:spPr/>
    </dgm:pt>
    <dgm:pt modelId="{E5645A71-939E-4760-AC0D-753A5E4897FA}" type="pres">
      <dgm:prSet presAssocID="{AA248EC6-0CA9-430B-B1D5-8C862BCA5C32}" presName="compNode" presStyleCnt="0"/>
      <dgm:spPr/>
    </dgm:pt>
    <dgm:pt modelId="{08BA994A-6328-49EE-85B9-EBF3D077C87F}" type="pres">
      <dgm:prSet presAssocID="{AA248EC6-0CA9-430B-B1D5-8C862BCA5C32}" presName="aNode" presStyleLbl="bgShp" presStyleIdx="0" presStyleCnt="3"/>
      <dgm:spPr/>
    </dgm:pt>
    <dgm:pt modelId="{7FFC6C18-2EB2-4286-8C3F-771E41E1A683}" type="pres">
      <dgm:prSet presAssocID="{AA248EC6-0CA9-430B-B1D5-8C862BCA5C32}" presName="textNode" presStyleLbl="bgShp" presStyleIdx="0" presStyleCnt="3"/>
      <dgm:spPr/>
    </dgm:pt>
    <dgm:pt modelId="{C18AD773-59AE-4410-B56B-04BB30A90B11}" type="pres">
      <dgm:prSet presAssocID="{AA248EC6-0CA9-430B-B1D5-8C862BCA5C32}" presName="compChildNode" presStyleCnt="0"/>
      <dgm:spPr/>
    </dgm:pt>
    <dgm:pt modelId="{2376985A-7FBE-4517-94C6-D5E061258011}" type="pres">
      <dgm:prSet presAssocID="{AA248EC6-0CA9-430B-B1D5-8C862BCA5C32}" presName="theInnerList" presStyleCnt="0"/>
      <dgm:spPr/>
    </dgm:pt>
    <dgm:pt modelId="{0B784DD3-787E-4425-A926-8FA05998B033}" type="pres">
      <dgm:prSet presAssocID="{5F3FE15E-32DB-4079-AEFC-CF28F2927AF3}" presName="childNode" presStyleLbl="node1" presStyleIdx="0" presStyleCnt="3">
        <dgm:presLayoutVars>
          <dgm:bulletEnabled val="1"/>
        </dgm:presLayoutVars>
      </dgm:prSet>
      <dgm:spPr/>
      <dgm:t>
        <a:bodyPr/>
        <a:lstStyle/>
        <a:p>
          <a:endParaRPr lang="en-US"/>
        </a:p>
      </dgm:t>
    </dgm:pt>
    <dgm:pt modelId="{C4DFBC48-51A4-4227-A380-8700F6C5DF96}" type="pres">
      <dgm:prSet presAssocID="{AA248EC6-0CA9-430B-B1D5-8C862BCA5C32}" presName="aSpace" presStyleCnt="0"/>
      <dgm:spPr/>
    </dgm:pt>
    <dgm:pt modelId="{F89A718E-F377-4DF7-BD3A-358FBBA77072}" type="pres">
      <dgm:prSet presAssocID="{E2A268C6-7235-415E-9853-3D57B9214DD5}" presName="compNode" presStyleCnt="0"/>
      <dgm:spPr/>
    </dgm:pt>
    <dgm:pt modelId="{35F9B0F2-1304-418B-B603-8F5F92DBBDA3}" type="pres">
      <dgm:prSet presAssocID="{E2A268C6-7235-415E-9853-3D57B9214DD5}" presName="aNode" presStyleLbl="bgShp" presStyleIdx="1" presStyleCnt="3"/>
      <dgm:spPr/>
      <dgm:t>
        <a:bodyPr/>
        <a:lstStyle/>
        <a:p>
          <a:endParaRPr lang="en-US"/>
        </a:p>
      </dgm:t>
    </dgm:pt>
    <dgm:pt modelId="{681B5805-EC5C-440A-8C11-A44178B20049}" type="pres">
      <dgm:prSet presAssocID="{E2A268C6-7235-415E-9853-3D57B9214DD5}" presName="textNode" presStyleLbl="bgShp" presStyleIdx="1" presStyleCnt="3"/>
      <dgm:spPr/>
      <dgm:t>
        <a:bodyPr/>
        <a:lstStyle/>
        <a:p>
          <a:endParaRPr lang="en-US"/>
        </a:p>
      </dgm:t>
    </dgm:pt>
    <dgm:pt modelId="{8041D012-FE99-47CF-BCF6-F2A5CF472175}" type="pres">
      <dgm:prSet presAssocID="{E2A268C6-7235-415E-9853-3D57B9214DD5}" presName="compChildNode" presStyleCnt="0"/>
      <dgm:spPr/>
    </dgm:pt>
    <dgm:pt modelId="{077D0E0A-1784-4997-932D-26EF27349706}" type="pres">
      <dgm:prSet presAssocID="{E2A268C6-7235-415E-9853-3D57B9214DD5}" presName="theInnerList" presStyleCnt="0"/>
      <dgm:spPr/>
    </dgm:pt>
    <dgm:pt modelId="{8599EDBC-3667-4DAB-BA6F-48440C3A1091}" type="pres">
      <dgm:prSet presAssocID="{56381844-DE80-42A7-A1D0-650077D0F4B6}" presName="childNode" presStyleLbl="node1" presStyleIdx="1" presStyleCnt="3">
        <dgm:presLayoutVars>
          <dgm:bulletEnabled val="1"/>
        </dgm:presLayoutVars>
      </dgm:prSet>
      <dgm:spPr/>
    </dgm:pt>
    <dgm:pt modelId="{1937F615-77E2-4766-B57B-573721E66F71}" type="pres">
      <dgm:prSet presAssocID="{E2A268C6-7235-415E-9853-3D57B9214DD5}" presName="aSpace" presStyleCnt="0"/>
      <dgm:spPr/>
    </dgm:pt>
    <dgm:pt modelId="{E5E7ADC5-FEBF-4B07-B073-ED6048959139}" type="pres">
      <dgm:prSet presAssocID="{12A5F2A8-8CF8-4511-A1B8-201D5C843205}" presName="compNode" presStyleCnt="0"/>
      <dgm:spPr/>
    </dgm:pt>
    <dgm:pt modelId="{7752CEFE-05D7-4F3C-ABA0-A52991C436B9}" type="pres">
      <dgm:prSet presAssocID="{12A5F2A8-8CF8-4511-A1B8-201D5C843205}" presName="aNode" presStyleLbl="bgShp" presStyleIdx="2" presStyleCnt="3"/>
      <dgm:spPr/>
    </dgm:pt>
    <dgm:pt modelId="{E0AD75BB-90CD-418A-B3B4-AAE67265720C}" type="pres">
      <dgm:prSet presAssocID="{12A5F2A8-8CF8-4511-A1B8-201D5C843205}" presName="textNode" presStyleLbl="bgShp" presStyleIdx="2" presStyleCnt="3"/>
      <dgm:spPr/>
    </dgm:pt>
    <dgm:pt modelId="{828AEB78-2743-49BB-80BC-CE5958361CDA}" type="pres">
      <dgm:prSet presAssocID="{12A5F2A8-8CF8-4511-A1B8-201D5C843205}" presName="compChildNode" presStyleCnt="0"/>
      <dgm:spPr/>
    </dgm:pt>
    <dgm:pt modelId="{3D1C3AE4-5782-4DD7-AE1B-8D75E909A5E6}" type="pres">
      <dgm:prSet presAssocID="{12A5F2A8-8CF8-4511-A1B8-201D5C843205}" presName="theInnerList" presStyleCnt="0"/>
      <dgm:spPr/>
    </dgm:pt>
    <dgm:pt modelId="{1837D0D9-F7CD-41FE-BBA0-4889400F4624}" type="pres">
      <dgm:prSet presAssocID="{116A4108-1D02-478A-9EFB-FC0C3B88709A}" presName="childNode" presStyleLbl="node1" presStyleIdx="2" presStyleCnt="3">
        <dgm:presLayoutVars>
          <dgm:bulletEnabled val="1"/>
        </dgm:presLayoutVars>
      </dgm:prSet>
      <dgm:spPr/>
      <dgm:t>
        <a:bodyPr/>
        <a:lstStyle/>
        <a:p>
          <a:endParaRPr lang="en-US"/>
        </a:p>
      </dgm:t>
    </dgm:pt>
  </dgm:ptLst>
  <dgm:cxnLst>
    <dgm:cxn modelId="{CFC25441-EB0E-4060-84A2-62EFDB1E283E}" srcId="{74BD5F7A-DAB2-458D-8FE7-9DE80F2250E9}" destId="{AA248EC6-0CA9-430B-B1D5-8C862BCA5C32}" srcOrd="0" destOrd="0" parTransId="{BFADBD15-EE50-4D59-BCA6-567D46CF22EB}" sibTransId="{9CC3F0A0-0EE6-4CCA-AB30-C4567FACE34B}"/>
    <dgm:cxn modelId="{BCE634A3-EA66-4068-B7B3-30066406FFBC}" type="presOf" srcId="{5F3FE15E-32DB-4079-AEFC-CF28F2927AF3}" destId="{0B784DD3-787E-4425-A926-8FA05998B033}" srcOrd="0" destOrd="0" presId="urn:microsoft.com/office/officeart/2005/8/layout/lProcess2"/>
    <dgm:cxn modelId="{A67BE384-552D-42E1-8F25-345E27A69ED8}" type="presOf" srcId="{E2A268C6-7235-415E-9853-3D57B9214DD5}" destId="{35F9B0F2-1304-418B-B603-8F5F92DBBDA3}" srcOrd="0" destOrd="0" presId="urn:microsoft.com/office/officeart/2005/8/layout/lProcess2"/>
    <dgm:cxn modelId="{6E1C8DC8-B434-4918-B137-C8E414F00DF8}" type="presOf" srcId="{AA248EC6-0CA9-430B-B1D5-8C862BCA5C32}" destId="{08BA994A-6328-49EE-85B9-EBF3D077C87F}" srcOrd="0" destOrd="0" presId="urn:microsoft.com/office/officeart/2005/8/layout/lProcess2"/>
    <dgm:cxn modelId="{0C722EC9-44DE-41CD-BFAF-03ECE7AEC312}" type="presOf" srcId="{116A4108-1D02-478A-9EFB-FC0C3B88709A}" destId="{1837D0D9-F7CD-41FE-BBA0-4889400F4624}" srcOrd="0" destOrd="0" presId="urn:microsoft.com/office/officeart/2005/8/layout/lProcess2"/>
    <dgm:cxn modelId="{30590E86-6645-4C40-85EA-A77938AFF84F}" type="presOf" srcId="{E2A268C6-7235-415E-9853-3D57B9214DD5}" destId="{681B5805-EC5C-440A-8C11-A44178B20049}" srcOrd="1" destOrd="0" presId="urn:microsoft.com/office/officeart/2005/8/layout/lProcess2"/>
    <dgm:cxn modelId="{31ECA5AF-6A90-4814-A744-06119C0140E2}" type="presOf" srcId="{56381844-DE80-42A7-A1D0-650077D0F4B6}" destId="{8599EDBC-3667-4DAB-BA6F-48440C3A1091}" srcOrd="0" destOrd="0" presId="urn:microsoft.com/office/officeart/2005/8/layout/lProcess2"/>
    <dgm:cxn modelId="{E2E8BC0F-C80B-4495-91B5-0ACC53ECC788}" srcId="{12A5F2A8-8CF8-4511-A1B8-201D5C843205}" destId="{116A4108-1D02-478A-9EFB-FC0C3B88709A}" srcOrd="0" destOrd="0" parTransId="{5FECDA81-5B0F-4F77-8810-E5DC51EADDFE}" sibTransId="{019AEF5F-930A-4D7C-883C-BC1CFF5875D5}"/>
    <dgm:cxn modelId="{7CE4C298-4B13-4EAD-9AB3-661B83DC981C}" srcId="{74BD5F7A-DAB2-458D-8FE7-9DE80F2250E9}" destId="{12A5F2A8-8CF8-4511-A1B8-201D5C843205}" srcOrd="2" destOrd="0" parTransId="{7F2C392C-CC73-4F58-BA40-EA1F0FEEB499}" sibTransId="{053F1384-09BB-4DA1-840D-79BC85901A46}"/>
    <dgm:cxn modelId="{05930A5D-BB04-4320-BF70-81DADCA9066B}" type="presOf" srcId="{12A5F2A8-8CF8-4511-A1B8-201D5C843205}" destId="{E0AD75BB-90CD-418A-B3B4-AAE67265720C}" srcOrd="1" destOrd="0" presId="urn:microsoft.com/office/officeart/2005/8/layout/lProcess2"/>
    <dgm:cxn modelId="{13D3081E-A165-4F9B-97EC-6F6EC249B9C0}" srcId="{74BD5F7A-DAB2-458D-8FE7-9DE80F2250E9}" destId="{E2A268C6-7235-415E-9853-3D57B9214DD5}" srcOrd="1" destOrd="0" parTransId="{783FF2CA-2AB0-4C0B-BB4D-81BF38EE2689}" sibTransId="{C9DCF1DA-5A8B-4F82-BD73-D7803013F956}"/>
    <dgm:cxn modelId="{BF7D14AA-CC4B-48F6-8E41-6D8892EC5E19}" type="presOf" srcId="{12A5F2A8-8CF8-4511-A1B8-201D5C843205}" destId="{7752CEFE-05D7-4F3C-ABA0-A52991C436B9}" srcOrd="0" destOrd="0" presId="urn:microsoft.com/office/officeart/2005/8/layout/lProcess2"/>
    <dgm:cxn modelId="{9F9D75F5-E679-45D4-B096-130E452D3911}" srcId="{E2A268C6-7235-415E-9853-3D57B9214DD5}" destId="{56381844-DE80-42A7-A1D0-650077D0F4B6}" srcOrd="0" destOrd="0" parTransId="{6D816616-3D6D-44B2-8BE6-69E4D299BDC5}" sibTransId="{9D316816-37C6-4D1E-B978-F32688EBD302}"/>
    <dgm:cxn modelId="{390B28BB-617D-4829-B8E5-6EC9319C372A}" srcId="{AA248EC6-0CA9-430B-B1D5-8C862BCA5C32}" destId="{5F3FE15E-32DB-4079-AEFC-CF28F2927AF3}" srcOrd="0" destOrd="0" parTransId="{27D26E92-15C1-4617-9E87-947FA7E8C8CE}" sibTransId="{C0F167FB-F805-4076-B895-6394BFC72D8C}"/>
    <dgm:cxn modelId="{AF47A9BC-7A37-4E7B-839A-B654B842BC9D}" type="presOf" srcId="{74BD5F7A-DAB2-458D-8FE7-9DE80F2250E9}" destId="{8FC00F6E-DE83-4DC0-99A9-334C51CB412F}" srcOrd="0" destOrd="0" presId="urn:microsoft.com/office/officeart/2005/8/layout/lProcess2"/>
    <dgm:cxn modelId="{5B8ED83A-AA60-48BB-BBD6-0235BE6AF68A}" type="presOf" srcId="{AA248EC6-0CA9-430B-B1D5-8C862BCA5C32}" destId="{7FFC6C18-2EB2-4286-8C3F-771E41E1A683}" srcOrd="1" destOrd="0" presId="urn:microsoft.com/office/officeart/2005/8/layout/lProcess2"/>
    <dgm:cxn modelId="{002FC7B8-53AD-42F5-BA1D-6DFABF5EA5E3}" type="presParOf" srcId="{8FC00F6E-DE83-4DC0-99A9-334C51CB412F}" destId="{E5645A71-939E-4760-AC0D-753A5E4897FA}" srcOrd="0" destOrd="0" presId="urn:microsoft.com/office/officeart/2005/8/layout/lProcess2"/>
    <dgm:cxn modelId="{8D4A6C29-F6A4-430A-8B59-521567E971AF}" type="presParOf" srcId="{E5645A71-939E-4760-AC0D-753A5E4897FA}" destId="{08BA994A-6328-49EE-85B9-EBF3D077C87F}" srcOrd="0" destOrd="0" presId="urn:microsoft.com/office/officeart/2005/8/layout/lProcess2"/>
    <dgm:cxn modelId="{67F46019-0BF0-4607-B57F-E21C3FCE1842}" type="presParOf" srcId="{E5645A71-939E-4760-AC0D-753A5E4897FA}" destId="{7FFC6C18-2EB2-4286-8C3F-771E41E1A683}" srcOrd="1" destOrd="0" presId="urn:microsoft.com/office/officeart/2005/8/layout/lProcess2"/>
    <dgm:cxn modelId="{24924ED4-F113-4AE8-A3C8-6361D450376B}" type="presParOf" srcId="{E5645A71-939E-4760-AC0D-753A5E4897FA}" destId="{C18AD773-59AE-4410-B56B-04BB30A90B11}" srcOrd="2" destOrd="0" presId="urn:microsoft.com/office/officeart/2005/8/layout/lProcess2"/>
    <dgm:cxn modelId="{F9C99060-750F-4566-9663-1A071CA2389F}" type="presParOf" srcId="{C18AD773-59AE-4410-B56B-04BB30A90B11}" destId="{2376985A-7FBE-4517-94C6-D5E061258011}" srcOrd="0" destOrd="0" presId="urn:microsoft.com/office/officeart/2005/8/layout/lProcess2"/>
    <dgm:cxn modelId="{851E0348-A59F-4E23-BDE2-4AB0CE1DA6C2}" type="presParOf" srcId="{2376985A-7FBE-4517-94C6-D5E061258011}" destId="{0B784DD3-787E-4425-A926-8FA05998B033}" srcOrd="0" destOrd="0" presId="urn:microsoft.com/office/officeart/2005/8/layout/lProcess2"/>
    <dgm:cxn modelId="{A647E8A9-BC01-4AD4-AA48-2296A3F03A0D}" type="presParOf" srcId="{8FC00F6E-DE83-4DC0-99A9-334C51CB412F}" destId="{C4DFBC48-51A4-4227-A380-8700F6C5DF96}" srcOrd="1" destOrd="0" presId="urn:microsoft.com/office/officeart/2005/8/layout/lProcess2"/>
    <dgm:cxn modelId="{A06ACE5C-43B4-4C2D-A311-45695F3738B5}" type="presParOf" srcId="{8FC00F6E-DE83-4DC0-99A9-334C51CB412F}" destId="{F89A718E-F377-4DF7-BD3A-358FBBA77072}" srcOrd="2" destOrd="0" presId="urn:microsoft.com/office/officeart/2005/8/layout/lProcess2"/>
    <dgm:cxn modelId="{36A947FF-FAA9-4682-A21E-8F7B32D593BC}" type="presParOf" srcId="{F89A718E-F377-4DF7-BD3A-358FBBA77072}" destId="{35F9B0F2-1304-418B-B603-8F5F92DBBDA3}" srcOrd="0" destOrd="0" presId="urn:microsoft.com/office/officeart/2005/8/layout/lProcess2"/>
    <dgm:cxn modelId="{B829A7AD-B5A6-4DED-BE06-2CE8224421C5}" type="presParOf" srcId="{F89A718E-F377-4DF7-BD3A-358FBBA77072}" destId="{681B5805-EC5C-440A-8C11-A44178B20049}" srcOrd="1" destOrd="0" presId="urn:microsoft.com/office/officeart/2005/8/layout/lProcess2"/>
    <dgm:cxn modelId="{945C6D53-1FCB-4A21-A3D6-5B8B9020C1F7}" type="presParOf" srcId="{F89A718E-F377-4DF7-BD3A-358FBBA77072}" destId="{8041D012-FE99-47CF-BCF6-F2A5CF472175}" srcOrd="2" destOrd="0" presId="urn:microsoft.com/office/officeart/2005/8/layout/lProcess2"/>
    <dgm:cxn modelId="{FFDED418-34FC-463E-AF9D-4F67BB1EA780}" type="presParOf" srcId="{8041D012-FE99-47CF-BCF6-F2A5CF472175}" destId="{077D0E0A-1784-4997-932D-26EF27349706}" srcOrd="0" destOrd="0" presId="urn:microsoft.com/office/officeart/2005/8/layout/lProcess2"/>
    <dgm:cxn modelId="{3AEE1B0F-C0E7-4085-B47C-267C636E94EF}" type="presParOf" srcId="{077D0E0A-1784-4997-932D-26EF27349706}" destId="{8599EDBC-3667-4DAB-BA6F-48440C3A1091}" srcOrd="0" destOrd="0" presId="urn:microsoft.com/office/officeart/2005/8/layout/lProcess2"/>
    <dgm:cxn modelId="{B2F94C9D-F8B2-48ED-896C-2CB82A9B8879}" type="presParOf" srcId="{8FC00F6E-DE83-4DC0-99A9-334C51CB412F}" destId="{1937F615-77E2-4766-B57B-573721E66F71}" srcOrd="3" destOrd="0" presId="urn:microsoft.com/office/officeart/2005/8/layout/lProcess2"/>
    <dgm:cxn modelId="{7CA03553-DD6D-461A-80E0-E038B7A968B8}" type="presParOf" srcId="{8FC00F6E-DE83-4DC0-99A9-334C51CB412F}" destId="{E5E7ADC5-FEBF-4B07-B073-ED6048959139}" srcOrd="4" destOrd="0" presId="urn:microsoft.com/office/officeart/2005/8/layout/lProcess2"/>
    <dgm:cxn modelId="{C422F48A-68F9-43C8-B660-B1205DBC7311}" type="presParOf" srcId="{E5E7ADC5-FEBF-4B07-B073-ED6048959139}" destId="{7752CEFE-05D7-4F3C-ABA0-A52991C436B9}" srcOrd="0" destOrd="0" presId="urn:microsoft.com/office/officeart/2005/8/layout/lProcess2"/>
    <dgm:cxn modelId="{5D2928BC-2D02-4B76-A749-95D95A5D24D0}" type="presParOf" srcId="{E5E7ADC5-FEBF-4B07-B073-ED6048959139}" destId="{E0AD75BB-90CD-418A-B3B4-AAE67265720C}" srcOrd="1" destOrd="0" presId="urn:microsoft.com/office/officeart/2005/8/layout/lProcess2"/>
    <dgm:cxn modelId="{9D7633F9-2E5F-4461-8FCB-5858C9A0982B}" type="presParOf" srcId="{E5E7ADC5-FEBF-4B07-B073-ED6048959139}" destId="{828AEB78-2743-49BB-80BC-CE5958361CDA}" srcOrd="2" destOrd="0" presId="urn:microsoft.com/office/officeart/2005/8/layout/lProcess2"/>
    <dgm:cxn modelId="{64802343-058F-4148-928E-1CE0C27A6AD2}" type="presParOf" srcId="{828AEB78-2743-49BB-80BC-CE5958361CDA}" destId="{3D1C3AE4-5782-4DD7-AE1B-8D75E909A5E6}" srcOrd="0" destOrd="0" presId="urn:microsoft.com/office/officeart/2005/8/layout/lProcess2"/>
    <dgm:cxn modelId="{42CB22A3-F8D3-44D3-AFAE-79F136F1871A}" type="presParOf" srcId="{3D1C3AE4-5782-4DD7-AE1B-8D75E909A5E6}" destId="{1837D0D9-F7CD-41FE-BBA0-4889400F4624}"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014F3D-CA5C-45D9-8832-C75E7CD8D1CD}"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n-US"/>
        </a:p>
      </dgm:t>
    </dgm:pt>
    <dgm:pt modelId="{5256A971-4B74-4FC8-9542-6D853DDF82BB}">
      <dgm:prSet phldrT="[Text]"/>
      <dgm:spPr/>
      <dgm:t>
        <a:bodyPr/>
        <a:lstStyle/>
        <a:p>
          <a:r>
            <a:rPr lang="en-US" dirty="0" smtClean="0"/>
            <a:t>What’s your message?</a:t>
          </a:r>
        </a:p>
        <a:p>
          <a:endParaRPr lang="en-US" dirty="0" smtClean="0"/>
        </a:p>
        <a:p>
          <a:r>
            <a:rPr lang="en-US" dirty="0" smtClean="0"/>
            <a:t> Who is your audience?</a:t>
          </a:r>
          <a:endParaRPr lang="en-US" dirty="0"/>
        </a:p>
      </dgm:t>
    </dgm:pt>
    <dgm:pt modelId="{980EA40C-A17E-4F39-9CE4-A0D48FFAE33E}" type="parTrans" cxnId="{ED8F7317-2B14-414C-BE73-03303C7D2179}">
      <dgm:prSet/>
      <dgm:spPr/>
      <dgm:t>
        <a:bodyPr/>
        <a:lstStyle/>
        <a:p>
          <a:endParaRPr lang="en-US"/>
        </a:p>
      </dgm:t>
    </dgm:pt>
    <dgm:pt modelId="{6942D966-C9A4-480B-BED5-714075D28068}" type="sibTrans" cxnId="{ED8F7317-2B14-414C-BE73-03303C7D2179}">
      <dgm:prSet/>
      <dgm:spPr/>
      <dgm:t>
        <a:bodyPr/>
        <a:lstStyle/>
        <a:p>
          <a:endParaRPr lang="en-US"/>
        </a:p>
      </dgm:t>
    </dgm:pt>
    <dgm:pt modelId="{BFBA3039-FAF6-4D33-B9ED-48BAC25DAFFF}">
      <dgm:prSet phldrT="[Text]"/>
      <dgm:spPr/>
      <dgm:t>
        <a:bodyPr/>
        <a:lstStyle/>
        <a:p>
          <a:r>
            <a:rPr lang="en-US" dirty="0" smtClean="0"/>
            <a:t>Inform</a:t>
          </a:r>
          <a:endParaRPr lang="en-US" dirty="0"/>
        </a:p>
      </dgm:t>
    </dgm:pt>
    <dgm:pt modelId="{5FAC8138-FB21-4F55-BC00-97B580F5F840}" type="parTrans" cxnId="{9BAED62E-5249-4863-A4E8-508B90E6FEC9}">
      <dgm:prSet/>
      <dgm:spPr/>
      <dgm:t>
        <a:bodyPr/>
        <a:lstStyle/>
        <a:p>
          <a:endParaRPr lang="en-US"/>
        </a:p>
      </dgm:t>
    </dgm:pt>
    <dgm:pt modelId="{1F5282F0-1104-48B6-816E-40F26A1EAA65}" type="sibTrans" cxnId="{9BAED62E-5249-4863-A4E8-508B90E6FEC9}">
      <dgm:prSet/>
      <dgm:spPr/>
      <dgm:t>
        <a:bodyPr/>
        <a:lstStyle/>
        <a:p>
          <a:endParaRPr lang="en-US"/>
        </a:p>
      </dgm:t>
    </dgm:pt>
    <dgm:pt modelId="{4B7A3CB5-05C2-4F8F-BF4C-887D8E237399}">
      <dgm:prSet phldrT="[Text]"/>
      <dgm:spPr/>
      <dgm:t>
        <a:bodyPr/>
        <a:lstStyle/>
        <a:p>
          <a:r>
            <a:rPr lang="en-US" dirty="0" smtClean="0"/>
            <a:t>Persuade</a:t>
          </a:r>
          <a:endParaRPr lang="en-US" dirty="0"/>
        </a:p>
      </dgm:t>
    </dgm:pt>
    <dgm:pt modelId="{23DEE210-9514-4A86-A2A8-37A08AB4B180}" type="parTrans" cxnId="{D7FDD209-8E3A-4CEE-9210-FD2163B11680}">
      <dgm:prSet/>
      <dgm:spPr/>
      <dgm:t>
        <a:bodyPr/>
        <a:lstStyle/>
        <a:p>
          <a:endParaRPr lang="en-US"/>
        </a:p>
      </dgm:t>
    </dgm:pt>
    <dgm:pt modelId="{9A357FDF-53E3-4A2F-92D9-FD9211A3EDCC}" type="sibTrans" cxnId="{D7FDD209-8E3A-4CEE-9210-FD2163B11680}">
      <dgm:prSet/>
      <dgm:spPr/>
      <dgm:t>
        <a:bodyPr/>
        <a:lstStyle/>
        <a:p>
          <a:endParaRPr lang="en-US"/>
        </a:p>
      </dgm:t>
    </dgm:pt>
    <dgm:pt modelId="{694974DE-DC7B-48B7-9878-6DB4C89C534D}">
      <dgm:prSet phldrT="[Text]"/>
      <dgm:spPr/>
      <dgm:t>
        <a:bodyPr/>
        <a:lstStyle/>
        <a:p>
          <a:r>
            <a:rPr lang="en-US" dirty="0" smtClean="0"/>
            <a:t>Move</a:t>
          </a:r>
          <a:endParaRPr lang="en-US" dirty="0"/>
        </a:p>
      </dgm:t>
    </dgm:pt>
    <dgm:pt modelId="{E50F4420-73B7-4D3A-8C51-DDC6A5E9D25E}" type="parTrans" cxnId="{482BDF9F-0DC2-4B81-8B80-41B6F7EF36E3}">
      <dgm:prSet/>
      <dgm:spPr/>
      <dgm:t>
        <a:bodyPr/>
        <a:lstStyle/>
        <a:p>
          <a:endParaRPr lang="en-US"/>
        </a:p>
      </dgm:t>
    </dgm:pt>
    <dgm:pt modelId="{E72CF038-2809-49D0-A9DC-368EA6AA9AC0}" type="sibTrans" cxnId="{482BDF9F-0DC2-4B81-8B80-41B6F7EF36E3}">
      <dgm:prSet/>
      <dgm:spPr/>
      <dgm:t>
        <a:bodyPr/>
        <a:lstStyle/>
        <a:p>
          <a:endParaRPr lang="en-US"/>
        </a:p>
      </dgm:t>
    </dgm:pt>
    <dgm:pt modelId="{79CFAEA0-7319-4C83-AF96-4E742E86243A}">
      <dgm:prSet phldrT="[Text]"/>
      <dgm:spPr/>
      <dgm:t>
        <a:bodyPr/>
        <a:lstStyle/>
        <a:p>
          <a:r>
            <a:rPr lang="en-US" dirty="0" smtClean="0"/>
            <a:t>Challenge</a:t>
          </a:r>
          <a:endParaRPr lang="en-US" dirty="0"/>
        </a:p>
      </dgm:t>
    </dgm:pt>
    <dgm:pt modelId="{918452BC-F349-466D-A412-C74626F2EEA1}" type="parTrans" cxnId="{C634CADD-78B0-43AE-A8EC-A2A3BFD48805}">
      <dgm:prSet/>
      <dgm:spPr/>
      <dgm:t>
        <a:bodyPr/>
        <a:lstStyle/>
        <a:p>
          <a:endParaRPr lang="en-US"/>
        </a:p>
      </dgm:t>
    </dgm:pt>
    <dgm:pt modelId="{118C1A36-B3BD-43B8-A76D-89B28AACD283}" type="sibTrans" cxnId="{C634CADD-78B0-43AE-A8EC-A2A3BFD48805}">
      <dgm:prSet/>
      <dgm:spPr/>
      <dgm:t>
        <a:bodyPr/>
        <a:lstStyle/>
        <a:p>
          <a:endParaRPr lang="en-US"/>
        </a:p>
      </dgm:t>
    </dgm:pt>
    <dgm:pt modelId="{D5AA57C9-712B-4735-AFAC-1E4123319828}">
      <dgm:prSet phldrT="[Text]"/>
      <dgm:spPr/>
      <dgm:t>
        <a:bodyPr/>
        <a:lstStyle/>
        <a:p>
          <a:r>
            <a:rPr lang="en-US" dirty="0" smtClean="0"/>
            <a:t>Entertain</a:t>
          </a:r>
          <a:endParaRPr lang="en-US" dirty="0"/>
        </a:p>
      </dgm:t>
    </dgm:pt>
    <dgm:pt modelId="{27BF5BF6-04E5-4517-A177-3104544045A0}" type="parTrans" cxnId="{07795F15-E045-46C4-BF88-1B2B268C9609}">
      <dgm:prSet/>
      <dgm:spPr/>
      <dgm:t>
        <a:bodyPr/>
        <a:lstStyle/>
        <a:p>
          <a:endParaRPr lang="en-US"/>
        </a:p>
      </dgm:t>
    </dgm:pt>
    <dgm:pt modelId="{BF953268-F672-415F-B939-A14C1AEAEF3A}" type="sibTrans" cxnId="{07795F15-E045-46C4-BF88-1B2B268C9609}">
      <dgm:prSet/>
      <dgm:spPr/>
      <dgm:t>
        <a:bodyPr/>
        <a:lstStyle/>
        <a:p>
          <a:endParaRPr lang="en-US"/>
        </a:p>
      </dgm:t>
    </dgm:pt>
    <dgm:pt modelId="{9129AC8B-78ED-46A8-BC7E-492FFE6FEDCC}">
      <dgm:prSet phldrT="[Text]"/>
      <dgm:spPr/>
      <dgm:t>
        <a:bodyPr/>
        <a:lstStyle/>
        <a:p>
          <a:r>
            <a:rPr lang="en-US" dirty="0" smtClean="0"/>
            <a:t>Empower</a:t>
          </a:r>
          <a:endParaRPr lang="en-US" dirty="0"/>
        </a:p>
      </dgm:t>
    </dgm:pt>
    <dgm:pt modelId="{B43F220B-C2E1-4C87-9D2B-D91A214F6104}" type="parTrans" cxnId="{CC5CDC99-88D3-4223-AEBB-FAE3F36B883C}">
      <dgm:prSet/>
      <dgm:spPr/>
      <dgm:t>
        <a:bodyPr/>
        <a:lstStyle/>
        <a:p>
          <a:endParaRPr lang="en-US"/>
        </a:p>
      </dgm:t>
    </dgm:pt>
    <dgm:pt modelId="{673A4592-FF7D-49CC-91BB-48DE6D6B1CAB}" type="sibTrans" cxnId="{CC5CDC99-88D3-4223-AEBB-FAE3F36B883C}">
      <dgm:prSet/>
      <dgm:spPr/>
      <dgm:t>
        <a:bodyPr/>
        <a:lstStyle/>
        <a:p>
          <a:endParaRPr lang="en-US"/>
        </a:p>
      </dgm:t>
    </dgm:pt>
    <dgm:pt modelId="{D12BC226-A0D1-4BA5-9FBA-CFCC42BA910A}">
      <dgm:prSet phldrT="[Text]"/>
      <dgm:spPr/>
      <dgm:t>
        <a:bodyPr/>
        <a:lstStyle/>
        <a:p>
          <a:r>
            <a:rPr lang="en-US" dirty="0" smtClean="0"/>
            <a:t>Support</a:t>
          </a:r>
          <a:endParaRPr lang="en-US" dirty="0"/>
        </a:p>
      </dgm:t>
    </dgm:pt>
    <dgm:pt modelId="{B4F14A94-FCF2-44AD-B5B9-9A77EECD940B}" type="parTrans" cxnId="{7D3D62E1-03AB-4A17-B3CF-977D0A9F46AE}">
      <dgm:prSet/>
      <dgm:spPr/>
      <dgm:t>
        <a:bodyPr/>
        <a:lstStyle/>
        <a:p>
          <a:endParaRPr lang="en-US"/>
        </a:p>
      </dgm:t>
    </dgm:pt>
    <dgm:pt modelId="{F16807D6-E6DE-4B96-AF8C-5B6642D44134}" type="sibTrans" cxnId="{7D3D62E1-03AB-4A17-B3CF-977D0A9F46AE}">
      <dgm:prSet/>
      <dgm:spPr/>
      <dgm:t>
        <a:bodyPr/>
        <a:lstStyle/>
        <a:p>
          <a:endParaRPr lang="en-US"/>
        </a:p>
      </dgm:t>
    </dgm:pt>
    <dgm:pt modelId="{05C6857D-3C1D-43F7-B85B-95B14CCEE1ED}">
      <dgm:prSet phldrT="[Text]"/>
      <dgm:spPr/>
      <dgm:t>
        <a:bodyPr/>
        <a:lstStyle/>
        <a:p>
          <a:r>
            <a:rPr lang="en-US" dirty="0" smtClean="0"/>
            <a:t>What form will your writing take? </a:t>
          </a:r>
        </a:p>
        <a:p>
          <a:endParaRPr lang="en-US" dirty="0" smtClean="0"/>
        </a:p>
        <a:p>
          <a:r>
            <a:rPr lang="en-US" dirty="0" smtClean="0"/>
            <a:t>How will you connect with your audience?</a:t>
          </a:r>
          <a:endParaRPr lang="en-US" dirty="0"/>
        </a:p>
      </dgm:t>
    </dgm:pt>
    <dgm:pt modelId="{CFABC156-EA3A-4533-A207-89DF6E8C7194}" type="parTrans" cxnId="{69AA6AEE-DE94-4F9F-B042-95D1492E4966}">
      <dgm:prSet/>
      <dgm:spPr/>
      <dgm:t>
        <a:bodyPr/>
        <a:lstStyle/>
        <a:p>
          <a:endParaRPr lang="en-US"/>
        </a:p>
      </dgm:t>
    </dgm:pt>
    <dgm:pt modelId="{6B36AA70-8EA9-49FE-88A6-75CFD45C704D}" type="sibTrans" cxnId="{69AA6AEE-DE94-4F9F-B042-95D1492E4966}">
      <dgm:prSet/>
      <dgm:spPr/>
      <dgm:t>
        <a:bodyPr/>
        <a:lstStyle/>
        <a:p>
          <a:endParaRPr lang="en-US"/>
        </a:p>
      </dgm:t>
    </dgm:pt>
    <dgm:pt modelId="{EB29BDDC-6A7B-4FD5-BBE7-78F08357F85D}" type="pres">
      <dgm:prSet presAssocID="{CD014F3D-CA5C-45D9-8832-C75E7CD8D1CD}" presName="diagram" presStyleCnt="0">
        <dgm:presLayoutVars>
          <dgm:dir/>
          <dgm:resizeHandles/>
        </dgm:presLayoutVars>
      </dgm:prSet>
      <dgm:spPr/>
    </dgm:pt>
    <dgm:pt modelId="{D209EF2F-EC83-459C-A004-DFF761B5EC25}" type="pres">
      <dgm:prSet presAssocID="{5256A971-4B74-4FC8-9542-6D853DDF82BB}" presName="firstNode" presStyleLbl="node1" presStyleIdx="0" presStyleCnt="9" custScaleX="153155" custScaleY="136333">
        <dgm:presLayoutVars>
          <dgm:bulletEnabled val="1"/>
        </dgm:presLayoutVars>
      </dgm:prSet>
      <dgm:spPr/>
      <dgm:t>
        <a:bodyPr/>
        <a:lstStyle/>
        <a:p>
          <a:endParaRPr lang="en-US"/>
        </a:p>
      </dgm:t>
    </dgm:pt>
    <dgm:pt modelId="{7A13845E-CF0E-451C-B451-76EFFBF41E9B}" type="pres">
      <dgm:prSet presAssocID="{6942D966-C9A4-480B-BED5-714075D28068}" presName="sibTrans" presStyleLbl="sibTrans2D1" presStyleIdx="0" presStyleCnt="8"/>
      <dgm:spPr/>
    </dgm:pt>
    <dgm:pt modelId="{C99BEF32-0626-4FE8-99B2-E7BCE61A8F62}" type="pres">
      <dgm:prSet presAssocID="{BFBA3039-FAF6-4D33-B9ED-48BAC25DAFFF}" presName="middleNode" presStyleCnt="0"/>
      <dgm:spPr/>
    </dgm:pt>
    <dgm:pt modelId="{5CC6D438-FFF8-4873-94CF-871E40C19B50}" type="pres">
      <dgm:prSet presAssocID="{BFBA3039-FAF6-4D33-B9ED-48BAC25DAFFF}" presName="padding" presStyleLbl="node1" presStyleIdx="0" presStyleCnt="9"/>
      <dgm:spPr/>
    </dgm:pt>
    <dgm:pt modelId="{C7A8E8E7-7FC6-4E6B-B018-40BE357B6E4A}" type="pres">
      <dgm:prSet presAssocID="{BFBA3039-FAF6-4D33-B9ED-48BAC25DAFFF}" presName="shape" presStyleLbl="node1" presStyleIdx="1" presStyleCnt="9" custScaleX="126750" custScaleY="143826">
        <dgm:presLayoutVars>
          <dgm:bulletEnabled val="1"/>
        </dgm:presLayoutVars>
      </dgm:prSet>
      <dgm:spPr/>
    </dgm:pt>
    <dgm:pt modelId="{240FFE93-8C50-4290-995E-94D93CE836A7}" type="pres">
      <dgm:prSet presAssocID="{1F5282F0-1104-48B6-816E-40F26A1EAA65}" presName="sibTrans" presStyleLbl="sibTrans2D1" presStyleIdx="1" presStyleCnt="8"/>
      <dgm:spPr/>
    </dgm:pt>
    <dgm:pt modelId="{09DE32CB-78C5-4C4C-9FC5-15758553C1E1}" type="pres">
      <dgm:prSet presAssocID="{4B7A3CB5-05C2-4F8F-BF4C-887D8E237399}" presName="middleNode" presStyleCnt="0"/>
      <dgm:spPr/>
    </dgm:pt>
    <dgm:pt modelId="{96A0D594-7AE6-42D8-8CC6-88BC0E80A5E1}" type="pres">
      <dgm:prSet presAssocID="{4B7A3CB5-05C2-4F8F-BF4C-887D8E237399}" presName="padding" presStyleLbl="node1" presStyleIdx="1" presStyleCnt="9"/>
      <dgm:spPr/>
    </dgm:pt>
    <dgm:pt modelId="{8FE188EC-8BCF-4B1A-8268-7F0CDCF4C90B}" type="pres">
      <dgm:prSet presAssocID="{4B7A3CB5-05C2-4F8F-BF4C-887D8E237399}" presName="shape" presStyleLbl="node1" presStyleIdx="2" presStyleCnt="9" custScaleX="126750" custScaleY="142777">
        <dgm:presLayoutVars>
          <dgm:bulletEnabled val="1"/>
        </dgm:presLayoutVars>
      </dgm:prSet>
      <dgm:spPr/>
      <dgm:t>
        <a:bodyPr/>
        <a:lstStyle/>
        <a:p>
          <a:endParaRPr lang="en-US"/>
        </a:p>
      </dgm:t>
    </dgm:pt>
    <dgm:pt modelId="{1C867292-898E-40C4-8689-8874F2AED922}" type="pres">
      <dgm:prSet presAssocID="{9A357FDF-53E3-4A2F-92D9-FD9211A3EDCC}" presName="sibTrans" presStyleLbl="sibTrans2D1" presStyleIdx="2" presStyleCnt="8"/>
      <dgm:spPr/>
    </dgm:pt>
    <dgm:pt modelId="{0E06EB5F-C26A-4869-AE08-69C8D770FE87}" type="pres">
      <dgm:prSet presAssocID="{694974DE-DC7B-48B7-9878-6DB4C89C534D}" presName="middleNode" presStyleCnt="0"/>
      <dgm:spPr/>
    </dgm:pt>
    <dgm:pt modelId="{507E925F-F4A6-49D1-8C64-5880F18BE721}" type="pres">
      <dgm:prSet presAssocID="{694974DE-DC7B-48B7-9878-6DB4C89C534D}" presName="padding" presStyleLbl="node1" presStyleIdx="2" presStyleCnt="9"/>
      <dgm:spPr/>
    </dgm:pt>
    <dgm:pt modelId="{F4486435-E0F7-4347-8DFE-A43EAA872741}" type="pres">
      <dgm:prSet presAssocID="{694974DE-DC7B-48B7-9878-6DB4C89C534D}" presName="shape" presStyleLbl="node1" presStyleIdx="3" presStyleCnt="9" custScaleX="130229" custScaleY="142777">
        <dgm:presLayoutVars>
          <dgm:bulletEnabled val="1"/>
        </dgm:presLayoutVars>
      </dgm:prSet>
      <dgm:spPr/>
    </dgm:pt>
    <dgm:pt modelId="{7C94A0BC-6087-420B-874C-2D695D09C6E9}" type="pres">
      <dgm:prSet presAssocID="{E72CF038-2809-49D0-A9DC-368EA6AA9AC0}" presName="sibTrans" presStyleLbl="sibTrans2D1" presStyleIdx="3" presStyleCnt="8"/>
      <dgm:spPr/>
    </dgm:pt>
    <dgm:pt modelId="{2D8DAFCB-AB90-4996-8C02-71C6DCDA87A9}" type="pres">
      <dgm:prSet presAssocID="{79CFAEA0-7319-4C83-AF96-4E742E86243A}" presName="middleNode" presStyleCnt="0"/>
      <dgm:spPr/>
    </dgm:pt>
    <dgm:pt modelId="{59487BD5-B77C-4BD7-A1F0-ECAB8821CEA0}" type="pres">
      <dgm:prSet presAssocID="{79CFAEA0-7319-4C83-AF96-4E742E86243A}" presName="padding" presStyleLbl="node1" presStyleIdx="3" presStyleCnt="9"/>
      <dgm:spPr/>
    </dgm:pt>
    <dgm:pt modelId="{5DE3020B-92F9-419F-916D-FD77233F502D}" type="pres">
      <dgm:prSet presAssocID="{79CFAEA0-7319-4C83-AF96-4E742E86243A}" presName="shape" presStyleLbl="node1" presStyleIdx="4" presStyleCnt="9" custScaleX="130230" custScaleY="143826">
        <dgm:presLayoutVars>
          <dgm:bulletEnabled val="1"/>
        </dgm:presLayoutVars>
      </dgm:prSet>
      <dgm:spPr/>
    </dgm:pt>
    <dgm:pt modelId="{9C9FE8AE-3E88-4A18-B8AF-E402473F8B8F}" type="pres">
      <dgm:prSet presAssocID="{118C1A36-B3BD-43B8-A76D-89B28AACD283}" presName="sibTrans" presStyleLbl="sibTrans2D1" presStyleIdx="4" presStyleCnt="8"/>
      <dgm:spPr/>
    </dgm:pt>
    <dgm:pt modelId="{187FA7CF-B921-4097-BAA7-F37B18EE79DF}" type="pres">
      <dgm:prSet presAssocID="{D5AA57C9-712B-4735-AFAC-1E4123319828}" presName="middleNode" presStyleCnt="0"/>
      <dgm:spPr/>
    </dgm:pt>
    <dgm:pt modelId="{18A0C013-232F-437A-948F-4BD39057CCD8}" type="pres">
      <dgm:prSet presAssocID="{D5AA57C9-712B-4735-AFAC-1E4123319828}" presName="padding" presStyleLbl="node1" presStyleIdx="4" presStyleCnt="9"/>
      <dgm:spPr/>
    </dgm:pt>
    <dgm:pt modelId="{F4A56458-2F23-42EF-B5DE-3B2ECDB4EF2F}" type="pres">
      <dgm:prSet presAssocID="{D5AA57C9-712B-4735-AFAC-1E4123319828}" presName="shape" presStyleLbl="node1" presStyleIdx="5" presStyleCnt="9" custScaleX="130230" custScaleY="144876">
        <dgm:presLayoutVars>
          <dgm:bulletEnabled val="1"/>
        </dgm:presLayoutVars>
      </dgm:prSet>
      <dgm:spPr/>
      <dgm:t>
        <a:bodyPr/>
        <a:lstStyle/>
        <a:p>
          <a:endParaRPr lang="en-US"/>
        </a:p>
      </dgm:t>
    </dgm:pt>
    <dgm:pt modelId="{8C8AD968-DECC-4643-A01A-5D1167E052A0}" type="pres">
      <dgm:prSet presAssocID="{BF953268-F672-415F-B939-A14C1AEAEF3A}" presName="sibTrans" presStyleLbl="sibTrans2D1" presStyleIdx="5" presStyleCnt="8"/>
      <dgm:spPr/>
    </dgm:pt>
    <dgm:pt modelId="{292A435B-1636-41EB-B8D8-2888277EA4A1}" type="pres">
      <dgm:prSet presAssocID="{9129AC8B-78ED-46A8-BC7E-492FFE6FEDCC}" presName="middleNode" presStyleCnt="0"/>
      <dgm:spPr/>
    </dgm:pt>
    <dgm:pt modelId="{EB44ADF2-143F-40EF-B2B4-133F6F2CDF16}" type="pres">
      <dgm:prSet presAssocID="{9129AC8B-78ED-46A8-BC7E-492FFE6FEDCC}" presName="padding" presStyleLbl="node1" presStyleIdx="5" presStyleCnt="9"/>
      <dgm:spPr/>
    </dgm:pt>
    <dgm:pt modelId="{78D4CCD3-6813-488F-AA87-0E2A871F04F8}" type="pres">
      <dgm:prSet presAssocID="{9129AC8B-78ED-46A8-BC7E-492FFE6FEDCC}" presName="shape" presStyleLbl="node1" presStyleIdx="6" presStyleCnt="9" custScaleX="124605" custScaleY="144876">
        <dgm:presLayoutVars>
          <dgm:bulletEnabled val="1"/>
        </dgm:presLayoutVars>
      </dgm:prSet>
      <dgm:spPr/>
    </dgm:pt>
    <dgm:pt modelId="{3F8F11A9-C3B8-404B-BC10-1195C665C645}" type="pres">
      <dgm:prSet presAssocID="{673A4592-FF7D-49CC-91BB-48DE6D6B1CAB}" presName="sibTrans" presStyleLbl="sibTrans2D1" presStyleIdx="6" presStyleCnt="8"/>
      <dgm:spPr/>
    </dgm:pt>
    <dgm:pt modelId="{2A4447EE-E8EE-45BF-A8EE-DD796F94F041}" type="pres">
      <dgm:prSet presAssocID="{D12BC226-A0D1-4BA5-9FBA-CFCC42BA910A}" presName="middleNode" presStyleCnt="0"/>
      <dgm:spPr/>
    </dgm:pt>
    <dgm:pt modelId="{6C030F9D-96A8-4FE9-9371-517433FCAB84}" type="pres">
      <dgm:prSet presAssocID="{D12BC226-A0D1-4BA5-9FBA-CFCC42BA910A}" presName="padding" presStyleLbl="node1" presStyleIdx="6" presStyleCnt="9"/>
      <dgm:spPr/>
    </dgm:pt>
    <dgm:pt modelId="{EE7AA426-575D-493E-8DD5-7CBFE6883EB4}" type="pres">
      <dgm:prSet presAssocID="{D12BC226-A0D1-4BA5-9FBA-CFCC42BA910A}" presName="shape" presStyleLbl="node1" presStyleIdx="7" presStyleCnt="9" custScaleX="124605" custScaleY="143826">
        <dgm:presLayoutVars>
          <dgm:bulletEnabled val="1"/>
        </dgm:presLayoutVars>
      </dgm:prSet>
      <dgm:spPr/>
    </dgm:pt>
    <dgm:pt modelId="{68E34482-5A4B-4E4C-AAC3-B9B3E4332E46}" type="pres">
      <dgm:prSet presAssocID="{F16807D6-E6DE-4B96-AF8C-5B6642D44134}" presName="sibTrans" presStyleLbl="sibTrans2D1" presStyleIdx="7" presStyleCnt="8"/>
      <dgm:spPr/>
    </dgm:pt>
    <dgm:pt modelId="{88A088CF-689F-4557-B937-5C781AED7DC6}" type="pres">
      <dgm:prSet presAssocID="{05C6857D-3C1D-43F7-B85B-95B14CCEE1ED}" presName="lastNode" presStyleLbl="node1" presStyleIdx="8" presStyleCnt="9" custScaleX="159228" custScaleY="140703">
        <dgm:presLayoutVars>
          <dgm:bulletEnabled val="1"/>
        </dgm:presLayoutVars>
      </dgm:prSet>
      <dgm:spPr/>
      <dgm:t>
        <a:bodyPr/>
        <a:lstStyle/>
        <a:p>
          <a:endParaRPr lang="en-US"/>
        </a:p>
      </dgm:t>
    </dgm:pt>
  </dgm:ptLst>
  <dgm:cxnLst>
    <dgm:cxn modelId="{01FD025C-8728-4900-A93F-2C23FCEBB461}" type="presOf" srcId="{9129AC8B-78ED-46A8-BC7E-492FFE6FEDCC}" destId="{78D4CCD3-6813-488F-AA87-0E2A871F04F8}" srcOrd="0" destOrd="0" presId="urn:microsoft.com/office/officeart/2005/8/layout/bProcess2"/>
    <dgm:cxn modelId="{C254C888-DAA7-46E1-A992-E16D4396B98D}" type="presOf" srcId="{6942D966-C9A4-480B-BED5-714075D28068}" destId="{7A13845E-CF0E-451C-B451-76EFFBF41E9B}" srcOrd="0" destOrd="0" presId="urn:microsoft.com/office/officeart/2005/8/layout/bProcess2"/>
    <dgm:cxn modelId="{847AB568-E3B7-4FFF-95A2-5A116E90877C}" type="presOf" srcId="{79CFAEA0-7319-4C83-AF96-4E742E86243A}" destId="{5DE3020B-92F9-419F-916D-FD77233F502D}" srcOrd="0" destOrd="0" presId="urn:microsoft.com/office/officeart/2005/8/layout/bProcess2"/>
    <dgm:cxn modelId="{1F93EBE6-13A7-4748-8BF7-12F123D69601}" type="presOf" srcId="{CD014F3D-CA5C-45D9-8832-C75E7CD8D1CD}" destId="{EB29BDDC-6A7B-4FD5-BBE7-78F08357F85D}" srcOrd="0" destOrd="0" presId="urn:microsoft.com/office/officeart/2005/8/layout/bProcess2"/>
    <dgm:cxn modelId="{BB0D185C-5598-4810-A5E9-09E5158E92BD}" type="presOf" srcId="{5256A971-4B74-4FC8-9542-6D853DDF82BB}" destId="{D209EF2F-EC83-459C-A004-DFF761B5EC25}" srcOrd="0" destOrd="0" presId="urn:microsoft.com/office/officeart/2005/8/layout/bProcess2"/>
    <dgm:cxn modelId="{FCD4D8FA-D756-4FD0-8443-0BF27AC9092F}" type="presOf" srcId="{694974DE-DC7B-48B7-9878-6DB4C89C534D}" destId="{F4486435-E0F7-4347-8DFE-A43EAA872741}" srcOrd="0" destOrd="0" presId="urn:microsoft.com/office/officeart/2005/8/layout/bProcess2"/>
    <dgm:cxn modelId="{59DAF53F-CCE1-4671-8844-30017E83100F}" type="presOf" srcId="{9A357FDF-53E3-4A2F-92D9-FD9211A3EDCC}" destId="{1C867292-898E-40C4-8689-8874F2AED922}" srcOrd="0" destOrd="0" presId="urn:microsoft.com/office/officeart/2005/8/layout/bProcess2"/>
    <dgm:cxn modelId="{7D3D62E1-03AB-4A17-B3CF-977D0A9F46AE}" srcId="{CD014F3D-CA5C-45D9-8832-C75E7CD8D1CD}" destId="{D12BC226-A0D1-4BA5-9FBA-CFCC42BA910A}" srcOrd="7" destOrd="0" parTransId="{B4F14A94-FCF2-44AD-B5B9-9A77EECD940B}" sibTransId="{F16807D6-E6DE-4B96-AF8C-5B6642D44134}"/>
    <dgm:cxn modelId="{82845DDD-DAED-4A5E-9FF7-E98389D87F60}" type="presOf" srcId="{D12BC226-A0D1-4BA5-9FBA-CFCC42BA910A}" destId="{EE7AA426-575D-493E-8DD5-7CBFE6883EB4}" srcOrd="0" destOrd="0" presId="urn:microsoft.com/office/officeart/2005/8/layout/bProcess2"/>
    <dgm:cxn modelId="{9BAED62E-5249-4863-A4E8-508B90E6FEC9}" srcId="{CD014F3D-CA5C-45D9-8832-C75E7CD8D1CD}" destId="{BFBA3039-FAF6-4D33-B9ED-48BAC25DAFFF}" srcOrd="1" destOrd="0" parTransId="{5FAC8138-FB21-4F55-BC00-97B580F5F840}" sibTransId="{1F5282F0-1104-48B6-816E-40F26A1EAA65}"/>
    <dgm:cxn modelId="{6AE94287-DB8A-432B-8A07-ABA70CF8EEB2}" type="presOf" srcId="{05C6857D-3C1D-43F7-B85B-95B14CCEE1ED}" destId="{88A088CF-689F-4557-B937-5C781AED7DC6}" srcOrd="0" destOrd="0" presId="urn:microsoft.com/office/officeart/2005/8/layout/bProcess2"/>
    <dgm:cxn modelId="{14DC19FE-E44B-4299-979F-24021CE4BB1D}" type="presOf" srcId="{BF953268-F672-415F-B939-A14C1AEAEF3A}" destId="{8C8AD968-DECC-4643-A01A-5D1167E052A0}" srcOrd="0" destOrd="0" presId="urn:microsoft.com/office/officeart/2005/8/layout/bProcess2"/>
    <dgm:cxn modelId="{C634CADD-78B0-43AE-A8EC-A2A3BFD48805}" srcId="{CD014F3D-CA5C-45D9-8832-C75E7CD8D1CD}" destId="{79CFAEA0-7319-4C83-AF96-4E742E86243A}" srcOrd="4" destOrd="0" parTransId="{918452BC-F349-466D-A412-C74626F2EEA1}" sibTransId="{118C1A36-B3BD-43B8-A76D-89B28AACD283}"/>
    <dgm:cxn modelId="{69AA6AEE-DE94-4F9F-B042-95D1492E4966}" srcId="{CD014F3D-CA5C-45D9-8832-C75E7CD8D1CD}" destId="{05C6857D-3C1D-43F7-B85B-95B14CCEE1ED}" srcOrd="8" destOrd="0" parTransId="{CFABC156-EA3A-4533-A207-89DF6E8C7194}" sibTransId="{6B36AA70-8EA9-49FE-88A6-75CFD45C704D}"/>
    <dgm:cxn modelId="{55205674-FAB4-44C8-B654-84F238F9128C}" type="presOf" srcId="{F16807D6-E6DE-4B96-AF8C-5B6642D44134}" destId="{68E34482-5A4B-4E4C-AAC3-B9B3E4332E46}" srcOrd="0" destOrd="0" presId="urn:microsoft.com/office/officeart/2005/8/layout/bProcess2"/>
    <dgm:cxn modelId="{7125255A-5547-415C-88FA-198752826357}" type="presOf" srcId="{673A4592-FF7D-49CC-91BB-48DE6D6B1CAB}" destId="{3F8F11A9-C3B8-404B-BC10-1195C665C645}" srcOrd="0" destOrd="0" presId="urn:microsoft.com/office/officeart/2005/8/layout/bProcess2"/>
    <dgm:cxn modelId="{ED8F7317-2B14-414C-BE73-03303C7D2179}" srcId="{CD014F3D-CA5C-45D9-8832-C75E7CD8D1CD}" destId="{5256A971-4B74-4FC8-9542-6D853DDF82BB}" srcOrd="0" destOrd="0" parTransId="{980EA40C-A17E-4F39-9CE4-A0D48FFAE33E}" sibTransId="{6942D966-C9A4-480B-BED5-714075D28068}"/>
    <dgm:cxn modelId="{D7FDD209-8E3A-4CEE-9210-FD2163B11680}" srcId="{CD014F3D-CA5C-45D9-8832-C75E7CD8D1CD}" destId="{4B7A3CB5-05C2-4F8F-BF4C-887D8E237399}" srcOrd="2" destOrd="0" parTransId="{23DEE210-9514-4A86-A2A8-37A08AB4B180}" sibTransId="{9A357FDF-53E3-4A2F-92D9-FD9211A3EDCC}"/>
    <dgm:cxn modelId="{07795F15-E045-46C4-BF88-1B2B268C9609}" srcId="{CD014F3D-CA5C-45D9-8832-C75E7CD8D1CD}" destId="{D5AA57C9-712B-4735-AFAC-1E4123319828}" srcOrd="5" destOrd="0" parTransId="{27BF5BF6-04E5-4517-A177-3104544045A0}" sibTransId="{BF953268-F672-415F-B939-A14C1AEAEF3A}"/>
    <dgm:cxn modelId="{AD371AA1-5740-4793-87A9-0BD7C719FE9D}" type="presOf" srcId="{1F5282F0-1104-48B6-816E-40F26A1EAA65}" destId="{240FFE93-8C50-4290-995E-94D93CE836A7}" srcOrd="0" destOrd="0" presId="urn:microsoft.com/office/officeart/2005/8/layout/bProcess2"/>
    <dgm:cxn modelId="{29803081-76C6-40F1-9ED1-8109BF865425}" type="presOf" srcId="{BFBA3039-FAF6-4D33-B9ED-48BAC25DAFFF}" destId="{C7A8E8E7-7FC6-4E6B-B018-40BE357B6E4A}" srcOrd="0" destOrd="0" presId="urn:microsoft.com/office/officeart/2005/8/layout/bProcess2"/>
    <dgm:cxn modelId="{A1B6363E-0AF1-4B98-A4B8-320718F24AAC}" type="presOf" srcId="{D5AA57C9-712B-4735-AFAC-1E4123319828}" destId="{F4A56458-2F23-42EF-B5DE-3B2ECDB4EF2F}" srcOrd="0" destOrd="0" presId="urn:microsoft.com/office/officeart/2005/8/layout/bProcess2"/>
    <dgm:cxn modelId="{8FEDA975-A0B8-4D16-9B8E-A55D6D146662}" type="presOf" srcId="{4B7A3CB5-05C2-4F8F-BF4C-887D8E237399}" destId="{8FE188EC-8BCF-4B1A-8268-7F0CDCF4C90B}" srcOrd="0" destOrd="0" presId="urn:microsoft.com/office/officeart/2005/8/layout/bProcess2"/>
    <dgm:cxn modelId="{E0ADD101-4736-44CA-82C1-0B6929A5F7F3}" type="presOf" srcId="{E72CF038-2809-49D0-A9DC-368EA6AA9AC0}" destId="{7C94A0BC-6087-420B-874C-2D695D09C6E9}" srcOrd="0" destOrd="0" presId="urn:microsoft.com/office/officeart/2005/8/layout/bProcess2"/>
    <dgm:cxn modelId="{CC5CDC99-88D3-4223-AEBB-FAE3F36B883C}" srcId="{CD014F3D-CA5C-45D9-8832-C75E7CD8D1CD}" destId="{9129AC8B-78ED-46A8-BC7E-492FFE6FEDCC}" srcOrd="6" destOrd="0" parTransId="{B43F220B-C2E1-4C87-9D2B-D91A214F6104}" sibTransId="{673A4592-FF7D-49CC-91BB-48DE6D6B1CAB}"/>
    <dgm:cxn modelId="{482BDF9F-0DC2-4B81-8B80-41B6F7EF36E3}" srcId="{CD014F3D-CA5C-45D9-8832-C75E7CD8D1CD}" destId="{694974DE-DC7B-48B7-9878-6DB4C89C534D}" srcOrd="3" destOrd="0" parTransId="{E50F4420-73B7-4D3A-8C51-DDC6A5E9D25E}" sibTransId="{E72CF038-2809-49D0-A9DC-368EA6AA9AC0}"/>
    <dgm:cxn modelId="{E485B9D7-145A-48B6-B575-E3844C10906C}" type="presOf" srcId="{118C1A36-B3BD-43B8-A76D-89B28AACD283}" destId="{9C9FE8AE-3E88-4A18-B8AF-E402473F8B8F}" srcOrd="0" destOrd="0" presId="urn:microsoft.com/office/officeart/2005/8/layout/bProcess2"/>
    <dgm:cxn modelId="{9121C44C-CF6E-4C57-A73C-5D1F5C4EC0AF}" type="presParOf" srcId="{EB29BDDC-6A7B-4FD5-BBE7-78F08357F85D}" destId="{D209EF2F-EC83-459C-A004-DFF761B5EC25}" srcOrd="0" destOrd="0" presId="urn:microsoft.com/office/officeart/2005/8/layout/bProcess2"/>
    <dgm:cxn modelId="{48DD3214-06C8-4856-AE68-E1152F74D4B3}" type="presParOf" srcId="{EB29BDDC-6A7B-4FD5-BBE7-78F08357F85D}" destId="{7A13845E-CF0E-451C-B451-76EFFBF41E9B}" srcOrd="1" destOrd="0" presId="urn:microsoft.com/office/officeart/2005/8/layout/bProcess2"/>
    <dgm:cxn modelId="{BB227284-CE40-4BC9-A500-48E4266EF116}" type="presParOf" srcId="{EB29BDDC-6A7B-4FD5-BBE7-78F08357F85D}" destId="{C99BEF32-0626-4FE8-99B2-E7BCE61A8F62}" srcOrd="2" destOrd="0" presId="urn:microsoft.com/office/officeart/2005/8/layout/bProcess2"/>
    <dgm:cxn modelId="{BBE74835-0E84-472A-8224-317A6BB327BB}" type="presParOf" srcId="{C99BEF32-0626-4FE8-99B2-E7BCE61A8F62}" destId="{5CC6D438-FFF8-4873-94CF-871E40C19B50}" srcOrd="0" destOrd="0" presId="urn:microsoft.com/office/officeart/2005/8/layout/bProcess2"/>
    <dgm:cxn modelId="{18688E6D-2C4E-4BC1-BEC6-B0B1F400D1B8}" type="presParOf" srcId="{C99BEF32-0626-4FE8-99B2-E7BCE61A8F62}" destId="{C7A8E8E7-7FC6-4E6B-B018-40BE357B6E4A}" srcOrd="1" destOrd="0" presId="urn:microsoft.com/office/officeart/2005/8/layout/bProcess2"/>
    <dgm:cxn modelId="{A169FFF3-5BBF-4F7E-A686-3A1DF5879ADD}" type="presParOf" srcId="{EB29BDDC-6A7B-4FD5-BBE7-78F08357F85D}" destId="{240FFE93-8C50-4290-995E-94D93CE836A7}" srcOrd="3" destOrd="0" presId="urn:microsoft.com/office/officeart/2005/8/layout/bProcess2"/>
    <dgm:cxn modelId="{36323482-E58A-42B1-88D8-3F24CFD9CB2D}" type="presParOf" srcId="{EB29BDDC-6A7B-4FD5-BBE7-78F08357F85D}" destId="{09DE32CB-78C5-4C4C-9FC5-15758553C1E1}" srcOrd="4" destOrd="0" presId="urn:microsoft.com/office/officeart/2005/8/layout/bProcess2"/>
    <dgm:cxn modelId="{18A04AC4-9F1F-45E7-881C-3F7989CC9939}" type="presParOf" srcId="{09DE32CB-78C5-4C4C-9FC5-15758553C1E1}" destId="{96A0D594-7AE6-42D8-8CC6-88BC0E80A5E1}" srcOrd="0" destOrd="0" presId="urn:microsoft.com/office/officeart/2005/8/layout/bProcess2"/>
    <dgm:cxn modelId="{9C91FBB5-4D81-4417-93BB-BC1F856FF6EB}" type="presParOf" srcId="{09DE32CB-78C5-4C4C-9FC5-15758553C1E1}" destId="{8FE188EC-8BCF-4B1A-8268-7F0CDCF4C90B}" srcOrd="1" destOrd="0" presId="urn:microsoft.com/office/officeart/2005/8/layout/bProcess2"/>
    <dgm:cxn modelId="{309E654C-EC03-4904-86B1-A579625DA212}" type="presParOf" srcId="{EB29BDDC-6A7B-4FD5-BBE7-78F08357F85D}" destId="{1C867292-898E-40C4-8689-8874F2AED922}" srcOrd="5" destOrd="0" presId="urn:microsoft.com/office/officeart/2005/8/layout/bProcess2"/>
    <dgm:cxn modelId="{E6B57054-D2EC-47F8-9CBB-26BDE9382B6D}" type="presParOf" srcId="{EB29BDDC-6A7B-4FD5-BBE7-78F08357F85D}" destId="{0E06EB5F-C26A-4869-AE08-69C8D770FE87}" srcOrd="6" destOrd="0" presId="urn:microsoft.com/office/officeart/2005/8/layout/bProcess2"/>
    <dgm:cxn modelId="{199BE605-429A-427C-8D51-D09033A6EF64}" type="presParOf" srcId="{0E06EB5F-C26A-4869-AE08-69C8D770FE87}" destId="{507E925F-F4A6-49D1-8C64-5880F18BE721}" srcOrd="0" destOrd="0" presId="urn:microsoft.com/office/officeart/2005/8/layout/bProcess2"/>
    <dgm:cxn modelId="{73BC115F-B0C5-492E-811F-978E15D87346}" type="presParOf" srcId="{0E06EB5F-C26A-4869-AE08-69C8D770FE87}" destId="{F4486435-E0F7-4347-8DFE-A43EAA872741}" srcOrd="1" destOrd="0" presId="urn:microsoft.com/office/officeart/2005/8/layout/bProcess2"/>
    <dgm:cxn modelId="{1A68EA73-652D-418F-9F9C-BBA541C92B5B}" type="presParOf" srcId="{EB29BDDC-6A7B-4FD5-BBE7-78F08357F85D}" destId="{7C94A0BC-6087-420B-874C-2D695D09C6E9}" srcOrd="7" destOrd="0" presId="urn:microsoft.com/office/officeart/2005/8/layout/bProcess2"/>
    <dgm:cxn modelId="{1865ED77-D697-4CF4-843F-512B845D90E1}" type="presParOf" srcId="{EB29BDDC-6A7B-4FD5-BBE7-78F08357F85D}" destId="{2D8DAFCB-AB90-4996-8C02-71C6DCDA87A9}" srcOrd="8" destOrd="0" presId="urn:microsoft.com/office/officeart/2005/8/layout/bProcess2"/>
    <dgm:cxn modelId="{C94272F2-B77A-4059-8AF4-50350843B2AF}" type="presParOf" srcId="{2D8DAFCB-AB90-4996-8C02-71C6DCDA87A9}" destId="{59487BD5-B77C-4BD7-A1F0-ECAB8821CEA0}" srcOrd="0" destOrd="0" presId="urn:microsoft.com/office/officeart/2005/8/layout/bProcess2"/>
    <dgm:cxn modelId="{6EB4E80E-C954-404E-BFC4-D1266E0499A6}" type="presParOf" srcId="{2D8DAFCB-AB90-4996-8C02-71C6DCDA87A9}" destId="{5DE3020B-92F9-419F-916D-FD77233F502D}" srcOrd="1" destOrd="0" presId="urn:microsoft.com/office/officeart/2005/8/layout/bProcess2"/>
    <dgm:cxn modelId="{27083B10-D461-4AF0-ABF8-043448C08C69}" type="presParOf" srcId="{EB29BDDC-6A7B-4FD5-BBE7-78F08357F85D}" destId="{9C9FE8AE-3E88-4A18-B8AF-E402473F8B8F}" srcOrd="9" destOrd="0" presId="urn:microsoft.com/office/officeart/2005/8/layout/bProcess2"/>
    <dgm:cxn modelId="{55569853-1635-4DBC-80D9-0D61C89BB749}" type="presParOf" srcId="{EB29BDDC-6A7B-4FD5-BBE7-78F08357F85D}" destId="{187FA7CF-B921-4097-BAA7-F37B18EE79DF}" srcOrd="10" destOrd="0" presId="urn:microsoft.com/office/officeart/2005/8/layout/bProcess2"/>
    <dgm:cxn modelId="{94C4E895-B389-489E-99F2-D81E49E58698}" type="presParOf" srcId="{187FA7CF-B921-4097-BAA7-F37B18EE79DF}" destId="{18A0C013-232F-437A-948F-4BD39057CCD8}" srcOrd="0" destOrd="0" presId="urn:microsoft.com/office/officeart/2005/8/layout/bProcess2"/>
    <dgm:cxn modelId="{C52C32D4-4111-49E9-82BA-DAC85A80472B}" type="presParOf" srcId="{187FA7CF-B921-4097-BAA7-F37B18EE79DF}" destId="{F4A56458-2F23-42EF-B5DE-3B2ECDB4EF2F}" srcOrd="1" destOrd="0" presId="urn:microsoft.com/office/officeart/2005/8/layout/bProcess2"/>
    <dgm:cxn modelId="{6BB5A18E-AA8C-4033-810C-99430AF4BD68}" type="presParOf" srcId="{EB29BDDC-6A7B-4FD5-BBE7-78F08357F85D}" destId="{8C8AD968-DECC-4643-A01A-5D1167E052A0}" srcOrd="11" destOrd="0" presId="urn:microsoft.com/office/officeart/2005/8/layout/bProcess2"/>
    <dgm:cxn modelId="{92EF46CF-F8C6-4BE7-BFB2-94505F5DB79A}" type="presParOf" srcId="{EB29BDDC-6A7B-4FD5-BBE7-78F08357F85D}" destId="{292A435B-1636-41EB-B8D8-2888277EA4A1}" srcOrd="12" destOrd="0" presId="urn:microsoft.com/office/officeart/2005/8/layout/bProcess2"/>
    <dgm:cxn modelId="{3BCA6C75-F157-45CE-9871-AAAE65F94F81}" type="presParOf" srcId="{292A435B-1636-41EB-B8D8-2888277EA4A1}" destId="{EB44ADF2-143F-40EF-B2B4-133F6F2CDF16}" srcOrd="0" destOrd="0" presId="urn:microsoft.com/office/officeart/2005/8/layout/bProcess2"/>
    <dgm:cxn modelId="{2EC615DF-AEB2-40C7-BE18-F5325B9877B7}" type="presParOf" srcId="{292A435B-1636-41EB-B8D8-2888277EA4A1}" destId="{78D4CCD3-6813-488F-AA87-0E2A871F04F8}" srcOrd="1" destOrd="0" presId="urn:microsoft.com/office/officeart/2005/8/layout/bProcess2"/>
    <dgm:cxn modelId="{4E01E437-C7CB-45B1-91C9-6373571D02A8}" type="presParOf" srcId="{EB29BDDC-6A7B-4FD5-BBE7-78F08357F85D}" destId="{3F8F11A9-C3B8-404B-BC10-1195C665C645}" srcOrd="13" destOrd="0" presId="urn:microsoft.com/office/officeart/2005/8/layout/bProcess2"/>
    <dgm:cxn modelId="{0B894488-DFFF-4716-A9D6-99DD4BF6AE36}" type="presParOf" srcId="{EB29BDDC-6A7B-4FD5-BBE7-78F08357F85D}" destId="{2A4447EE-E8EE-45BF-A8EE-DD796F94F041}" srcOrd="14" destOrd="0" presId="urn:microsoft.com/office/officeart/2005/8/layout/bProcess2"/>
    <dgm:cxn modelId="{1312A7EE-FA9A-4028-85BE-80DECCF07B0D}" type="presParOf" srcId="{2A4447EE-E8EE-45BF-A8EE-DD796F94F041}" destId="{6C030F9D-96A8-4FE9-9371-517433FCAB84}" srcOrd="0" destOrd="0" presId="urn:microsoft.com/office/officeart/2005/8/layout/bProcess2"/>
    <dgm:cxn modelId="{FD6D7675-47D2-4930-8C11-B8CA56187F72}" type="presParOf" srcId="{2A4447EE-E8EE-45BF-A8EE-DD796F94F041}" destId="{EE7AA426-575D-493E-8DD5-7CBFE6883EB4}" srcOrd="1" destOrd="0" presId="urn:microsoft.com/office/officeart/2005/8/layout/bProcess2"/>
    <dgm:cxn modelId="{74D45D0D-774B-4C87-9666-279A525B955D}" type="presParOf" srcId="{EB29BDDC-6A7B-4FD5-BBE7-78F08357F85D}" destId="{68E34482-5A4B-4E4C-AAC3-B9B3E4332E46}" srcOrd="15" destOrd="0" presId="urn:microsoft.com/office/officeart/2005/8/layout/bProcess2"/>
    <dgm:cxn modelId="{173E0E3F-6387-4C57-9C2D-CBB100F3264F}" type="presParOf" srcId="{EB29BDDC-6A7B-4FD5-BBE7-78F08357F85D}" destId="{88A088CF-689F-4557-B937-5C781AED7DC6}" srcOrd="16"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D6AF69-34AA-4136-B9ED-62794F8F5E72}">
      <dsp:nvSpPr>
        <dsp:cNvPr id="0" name=""/>
        <dsp:cNvSpPr/>
      </dsp:nvSpPr>
      <dsp:spPr>
        <a:xfrm>
          <a:off x="464" y="1146034"/>
          <a:ext cx="1812299" cy="991734"/>
        </a:xfrm>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4000" b="-44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8B2445-CB5A-4046-B266-CA2BB82299F5}">
      <dsp:nvSpPr>
        <dsp:cNvPr id="0" name=""/>
        <dsp:cNvSpPr/>
      </dsp:nvSpPr>
      <dsp:spPr>
        <a:xfrm>
          <a:off x="76200" y="2362199"/>
          <a:ext cx="1812299" cy="672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rPr>
            <a:t>A</a:t>
          </a:r>
          <a:r>
            <a:rPr lang="en-US" sz="1900" kern="1200" dirty="0" smtClean="0"/>
            <a:t>lignment</a:t>
          </a:r>
          <a:endParaRPr lang="en-US" sz="1900" kern="1200" dirty="0"/>
        </a:p>
      </dsp:txBody>
      <dsp:txXfrm>
        <a:off x="76200" y="2362199"/>
        <a:ext cx="1812299" cy="672363"/>
      </dsp:txXfrm>
    </dsp:sp>
    <dsp:sp modelId="{F1783675-18F5-46A6-A62F-0B6690C283F8}">
      <dsp:nvSpPr>
        <dsp:cNvPr id="0" name=""/>
        <dsp:cNvSpPr/>
      </dsp:nvSpPr>
      <dsp:spPr>
        <a:xfrm>
          <a:off x="2343789" y="1122528"/>
          <a:ext cx="1561550" cy="1085760"/>
        </a:xfrm>
        <a:prstGeom prst="round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4000" b="-4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0714C2-5899-4737-A8EC-0631F095B3EC}">
      <dsp:nvSpPr>
        <dsp:cNvPr id="0" name=""/>
        <dsp:cNvSpPr/>
      </dsp:nvSpPr>
      <dsp:spPr>
        <a:xfrm>
          <a:off x="1936946" y="2362199"/>
          <a:ext cx="2260989" cy="672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rPr>
            <a:t>R</a:t>
          </a:r>
          <a:r>
            <a:rPr lang="en-US" sz="1900" kern="1200" dirty="0" smtClean="0"/>
            <a:t>epresentation</a:t>
          </a:r>
          <a:endParaRPr lang="en-US" sz="1900" kern="1200" dirty="0"/>
        </a:p>
      </dsp:txBody>
      <dsp:txXfrm>
        <a:off x="1936946" y="2362199"/>
        <a:ext cx="2260989" cy="672363"/>
      </dsp:txXfrm>
    </dsp:sp>
    <dsp:sp modelId="{06A0FCF5-0448-4130-B34B-A66494BFB396}">
      <dsp:nvSpPr>
        <dsp:cNvPr id="0" name=""/>
        <dsp:cNvSpPr/>
      </dsp:nvSpPr>
      <dsp:spPr>
        <a:xfrm>
          <a:off x="4444729" y="1129174"/>
          <a:ext cx="1562909" cy="1107674"/>
        </a:xfrm>
        <a:prstGeom prst="round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44000" b="-44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C995C9-EB31-40BA-98E8-A1A48E79F175}">
      <dsp:nvSpPr>
        <dsp:cNvPr id="0" name=""/>
        <dsp:cNvSpPr/>
      </dsp:nvSpPr>
      <dsp:spPr>
        <a:xfrm>
          <a:off x="4343394" y="2362198"/>
          <a:ext cx="1812299" cy="672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rPr>
            <a:t>C</a:t>
          </a:r>
          <a:r>
            <a:rPr lang="en-US" sz="2100" kern="1200" dirty="0" smtClean="0"/>
            <a:t>ulture</a:t>
          </a:r>
          <a:endParaRPr lang="en-US" sz="2100" kern="1200" dirty="0"/>
        </a:p>
      </dsp:txBody>
      <dsp:txXfrm>
        <a:off x="4343394" y="2362198"/>
        <a:ext cx="1812299" cy="672363"/>
      </dsp:txXfrm>
    </dsp:sp>
    <dsp:sp modelId="{ACB26C8F-A5FE-4A61-854C-F620C4A6E728}">
      <dsp:nvSpPr>
        <dsp:cNvPr id="0" name=""/>
        <dsp:cNvSpPr/>
      </dsp:nvSpPr>
      <dsp:spPr>
        <a:xfrm>
          <a:off x="6493501" y="762005"/>
          <a:ext cx="1812299" cy="1611726"/>
        </a:xfrm>
        <a:prstGeom prst="roundRect">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44000" b="-44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3FF076-55D3-45DB-A6BD-A2B0A9687E57}">
      <dsp:nvSpPr>
        <dsp:cNvPr id="0" name=""/>
        <dsp:cNvSpPr/>
      </dsp:nvSpPr>
      <dsp:spPr>
        <a:xfrm>
          <a:off x="6400793" y="2362204"/>
          <a:ext cx="2027764" cy="672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rPr>
            <a:t>S</a:t>
          </a:r>
          <a:r>
            <a:rPr lang="en-US" sz="2000" kern="1200" dirty="0" smtClean="0"/>
            <a:t>ustainability</a:t>
          </a:r>
          <a:endParaRPr lang="en-US" sz="2000" kern="1200" dirty="0"/>
        </a:p>
      </dsp:txBody>
      <dsp:txXfrm>
        <a:off x="6400793" y="2362204"/>
        <a:ext cx="2027764" cy="6723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4A9F1B-8A5B-4BFF-8801-C8875A7BE614}">
      <dsp:nvSpPr>
        <dsp:cNvPr id="0" name=""/>
        <dsp:cNvSpPr/>
      </dsp:nvSpPr>
      <dsp:spPr>
        <a:xfrm>
          <a:off x="7800330"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B3FFAC-CF9C-4C3B-A7D9-9307F0109955}">
      <dsp:nvSpPr>
        <dsp:cNvPr id="0" name=""/>
        <dsp:cNvSpPr/>
      </dsp:nvSpPr>
      <dsp:spPr>
        <a:xfrm>
          <a:off x="7434961"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1A20DE-9ED0-4DBD-91DA-461A0DE53F8F}">
      <dsp:nvSpPr>
        <dsp:cNvPr id="0" name=""/>
        <dsp:cNvSpPr/>
      </dsp:nvSpPr>
      <dsp:spPr>
        <a:xfrm>
          <a:off x="7069591"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C0C06E-522D-4141-9AA0-364C88195202}">
      <dsp:nvSpPr>
        <dsp:cNvPr id="0" name=""/>
        <dsp:cNvSpPr/>
      </dsp:nvSpPr>
      <dsp:spPr>
        <a:xfrm>
          <a:off x="6704917"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E5F67C-A242-4940-9A78-67324A293178}">
      <dsp:nvSpPr>
        <dsp:cNvPr id="0" name=""/>
        <dsp:cNvSpPr/>
      </dsp:nvSpPr>
      <dsp:spPr>
        <a:xfrm>
          <a:off x="6339548"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0FE8D2-45A7-434C-9C4F-8A9719470309}">
      <dsp:nvSpPr>
        <dsp:cNvPr id="0" name=""/>
        <dsp:cNvSpPr/>
      </dsp:nvSpPr>
      <dsp:spPr>
        <a:xfrm>
          <a:off x="5774823" y="2493571"/>
          <a:ext cx="398710" cy="39903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9206C2-333C-485F-9AF5-29C79CAD11FB}">
      <dsp:nvSpPr>
        <dsp:cNvPr id="0" name=""/>
        <dsp:cNvSpPr/>
      </dsp:nvSpPr>
      <dsp:spPr>
        <a:xfrm>
          <a:off x="7475248" y="218142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471D47-97AB-44E9-9996-F094F58908C9}">
      <dsp:nvSpPr>
        <dsp:cNvPr id="0" name=""/>
        <dsp:cNvSpPr/>
      </dsp:nvSpPr>
      <dsp:spPr>
        <a:xfrm>
          <a:off x="7475248" y="3008018"/>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EF094B-42FC-4888-8CB0-E64F3D2DB0C4}">
      <dsp:nvSpPr>
        <dsp:cNvPr id="0" name=""/>
        <dsp:cNvSpPr/>
      </dsp:nvSpPr>
      <dsp:spPr>
        <a:xfrm>
          <a:off x="7653071" y="2360451"/>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F3C5BB-0005-4C25-AC55-7D66FD1F488A}">
      <dsp:nvSpPr>
        <dsp:cNvPr id="0" name=""/>
        <dsp:cNvSpPr/>
      </dsp:nvSpPr>
      <dsp:spPr>
        <a:xfrm>
          <a:off x="7664879" y="2829978"/>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191E6A-2E58-4303-95FD-F843EF325933}">
      <dsp:nvSpPr>
        <dsp:cNvPr id="0" name=""/>
        <dsp:cNvSpPr/>
      </dsp:nvSpPr>
      <dsp:spPr>
        <a:xfrm>
          <a:off x="3590944" y="1683702"/>
          <a:ext cx="2018560" cy="2018769"/>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t>GENRE AND OUTLET</a:t>
          </a:r>
          <a:endParaRPr lang="en-US" sz="2900" kern="1200" dirty="0"/>
        </a:p>
      </dsp:txBody>
      <dsp:txXfrm>
        <a:off x="3886555" y="1979344"/>
        <a:ext cx="1427338" cy="1427485"/>
      </dsp:txXfrm>
    </dsp:sp>
    <dsp:sp modelId="{146CD83F-B54D-4CDA-A543-63F91D8D3DAC}">
      <dsp:nvSpPr>
        <dsp:cNvPr id="0" name=""/>
        <dsp:cNvSpPr/>
      </dsp:nvSpPr>
      <dsp:spPr>
        <a:xfrm>
          <a:off x="3440212" y="1511237"/>
          <a:ext cx="398710" cy="39903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526E6E-5713-4310-AD25-DFAAB54548E0}">
      <dsp:nvSpPr>
        <dsp:cNvPr id="0" name=""/>
        <dsp:cNvSpPr/>
      </dsp:nvSpPr>
      <dsp:spPr>
        <a:xfrm>
          <a:off x="3184593"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A5E0B3-2269-4D30-BABD-4BFD8595D95F}">
      <dsp:nvSpPr>
        <dsp:cNvPr id="0" name=""/>
        <dsp:cNvSpPr/>
      </dsp:nvSpPr>
      <dsp:spPr>
        <a:xfrm>
          <a:off x="2758792"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00C8E4-D7F5-435F-B433-B0DA53CFB862}">
      <dsp:nvSpPr>
        <dsp:cNvPr id="0" name=""/>
        <dsp:cNvSpPr/>
      </dsp:nvSpPr>
      <dsp:spPr>
        <a:xfrm>
          <a:off x="2332991"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164112-932F-4A4F-B3A6-53D8E220867F}">
      <dsp:nvSpPr>
        <dsp:cNvPr id="0" name=""/>
        <dsp:cNvSpPr/>
      </dsp:nvSpPr>
      <dsp:spPr>
        <a:xfrm>
          <a:off x="1907190"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C6B344-15AC-47FF-9354-1BD11457D974}">
      <dsp:nvSpPr>
        <dsp:cNvPr id="0" name=""/>
        <dsp:cNvSpPr/>
      </dsp:nvSpPr>
      <dsp:spPr>
        <a:xfrm>
          <a:off x="1480695"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124C3A-0A58-4D39-85B7-443C8BE27E63}">
      <dsp:nvSpPr>
        <dsp:cNvPr id="0" name=""/>
        <dsp:cNvSpPr/>
      </dsp:nvSpPr>
      <dsp:spPr>
        <a:xfrm>
          <a:off x="1054894" y="1300736"/>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C8E87D-0BC4-49BF-83B1-E9234CD7BD74}">
      <dsp:nvSpPr>
        <dsp:cNvPr id="0" name=""/>
        <dsp:cNvSpPr/>
      </dsp:nvSpPr>
      <dsp:spPr>
        <a:xfrm>
          <a:off x="3931" y="786289"/>
          <a:ext cx="4435841" cy="512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89000">
            <a:lnSpc>
              <a:spcPct val="90000"/>
            </a:lnSpc>
            <a:spcBef>
              <a:spcPct val="0"/>
            </a:spcBef>
            <a:spcAft>
              <a:spcPct val="35000"/>
            </a:spcAft>
          </a:pPr>
          <a:r>
            <a:rPr lang="en-US" sz="2000" kern="1200" dirty="0" smtClean="0"/>
            <a:t>What do you want to say?</a:t>
          </a:r>
          <a:endParaRPr lang="en-US" sz="2000" kern="1200" dirty="0"/>
        </a:p>
      </dsp:txBody>
      <dsp:txXfrm>
        <a:off x="3931" y="786289"/>
        <a:ext cx="4435841" cy="512807"/>
      </dsp:txXfrm>
    </dsp:sp>
    <dsp:sp modelId="{5C4F1728-167D-456B-AF5B-2DA31EDE3683}">
      <dsp:nvSpPr>
        <dsp:cNvPr id="0" name=""/>
        <dsp:cNvSpPr/>
      </dsp:nvSpPr>
      <dsp:spPr>
        <a:xfrm>
          <a:off x="3026220" y="2493571"/>
          <a:ext cx="398710" cy="39903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4E19C6-78CE-4634-AE5F-17E3EC5A1853}">
      <dsp:nvSpPr>
        <dsp:cNvPr id="0" name=""/>
        <dsp:cNvSpPr/>
      </dsp:nvSpPr>
      <dsp:spPr>
        <a:xfrm>
          <a:off x="2631677"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D1A463-E78F-45BA-A0FA-9EFB1F928D56}">
      <dsp:nvSpPr>
        <dsp:cNvPr id="0" name=""/>
        <dsp:cNvSpPr/>
      </dsp:nvSpPr>
      <dsp:spPr>
        <a:xfrm>
          <a:off x="2237828"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67ED98-6186-4130-A9FB-D9F4DF985B50}">
      <dsp:nvSpPr>
        <dsp:cNvPr id="0" name=""/>
        <dsp:cNvSpPr/>
      </dsp:nvSpPr>
      <dsp:spPr>
        <a:xfrm>
          <a:off x="1843285"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E3FBE0-3C11-41E1-B06F-2A2374B0D631}">
      <dsp:nvSpPr>
        <dsp:cNvPr id="0" name=""/>
        <dsp:cNvSpPr/>
      </dsp:nvSpPr>
      <dsp:spPr>
        <a:xfrm>
          <a:off x="1449437"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0969CB-112E-4179-9693-730C7C052275}">
      <dsp:nvSpPr>
        <dsp:cNvPr id="0" name=""/>
        <dsp:cNvSpPr/>
      </dsp:nvSpPr>
      <dsp:spPr>
        <a:xfrm>
          <a:off x="1054894" y="259324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70396A-E751-41AD-8F83-2CE11D6F13E6}">
      <dsp:nvSpPr>
        <dsp:cNvPr id="0" name=""/>
        <dsp:cNvSpPr/>
      </dsp:nvSpPr>
      <dsp:spPr>
        <a:xfrm>
          <a:off x="7" y="1983137"/>
          <a:ext cx="3471449" cy="512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44550">
            <a:lnSpc>
              <a:spcPct val="90000"/>
            </a:lnSpc>
            <a:spcBef>
              <a:spcPct val="0"/>
            </a:spcBef>
            <a:spcAft>
              <a:spcPct val="35000"/>
            </a:spcAft>
          </a:pPr>
          <a:r>
            <a:rPr lang="en-US" sz="1900" kern="1200" dirty="0" smtClean="0"/>
            <a:t>Who do you want to say it to?</a:t>
          </a:r>
          <a:endParaRPr lang="en-US" sz="1900" kern="1200" dirty="0"/>
        </a:p>
      </dsp:txBody>
      <dsp:txXfrm>
        <a:off x="7" y="1983137"/>
        <a:ext cx="3471449" cy="512807"/>
      </dsp:txXfrm>
    </dsp:sp>
    <dsp:sp modelId="{1C8F6CB7-628C-48E6-BA52-F3AC26EABC4C}">
      <dsp:nvSpPr>
        <dsp:cNvPr id="0" name=""/>
        <dsp:cNvSpPr/>
      </dsp:nvSpPr>
      <dsp:spPr>
        <a:xfrm>
          <a:off x="3440212" y="3459512"/>
          <a:ext cx="398710" cy="39903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A93EC-D4CD-452D-A70B-6EE814A33DA7}">
      <dsp:nvSpPr>
        <dsp:cNvPr id="0" name=""/>
        <dsp:cNvSpPr/>
      </dsp:nvSpPr>
      <dsp:spPr>
        <a:xfrm>
          <a:off x="3184593"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90B1DF-4AE8-4335-8200-16727E896D67}">
      <dsp:nvSpPr>
        <dsp:cNvPr id="0" name=""/>
        <dsp:cNvSpPr/>
      </dsp:nvSpPr>
      <dsp:spPr>
        <a:xfrm>
          <a:off x="2758792"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3EE3B6-2162-49B7-8E93-E8EFFDEF60F3}">
      <dsp:nvSpPr>
        <dsp:cNvPr id="0" name=""/>
        <dsp:cNvSpPr/>
      </dsp:nvSpPr>
      <dsp:spPr>
        <a:xfrm>
          <a:off x="2332991"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4A75C9-0A56-468B-957C-8CD88255965B}">
      <dsp:nvSpPr>
        <dsp:cNvPr id="0" name=""/>
        <dsp:cNvSpPr/>
      </dsp:nvSpPr>
      <dsp:spPr>
        <a:xfrm>
          <a:off x="1907190"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DA814E-AF19-4B69-8414-A25BD742D211}">
      <dsp:nvSpPr>
        <dsp:cNvPr id="0" name=""/>
        <dsp:cNvSpPr/>
      </dsp:nvSpPr>
      <dsp:spPr>
        <a:xfrm>
          <a:off x="1480695"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6684CF-9B66-482D-89FA-D2D038317DB0}">
      <dsp:nvSpPr>
        <dsp:cNvPr id="0" name=""/>
        <dsp:cNvSpPr/>
      </dsp:nvSpPr>
      <dsp:spPr>
        <a:xfrm>
          <a:off x="1054894" y="3865757"/>
          <a:ext cx="199355" cy="199352"/>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601BE8-7A3F-4E35-94C1-E894EB0CD9DB}">
      <dsp:nvSpPr>
        <dsp:cNvPr id="0" name=""/>
        <dsp:cNvSpPr/>
      </dsp:nvSpPr>
      <dsp:spPr>
        <a:xfrm>
          <a:off x="5" y="3251200"/>
          <a:ext cx="4441076" cy="512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44550">
            <a:lnSpc>
              <a:spcPct val="90000"/>
            </a:lnSpc>
            <a:spcBef>
              <a:spcPct val="0"/>
            </a:spcBef>
            <a:spcAft>
              <a:spcPct val="35000"/>
            </a:spcAft>
          </a:pPr>
          <a:r>
            <a:rPr lang="en-US" sz="1900" kern="1200" dirty="0" smtClean="0"/>
            <a:t>How will you connect to them?</a:t>
          </a:r>
          <a:endParaRPr lang="en-US" sz="1900" kern="1200" dirty="0"/>
        </a:p>
      </dsp:txBody>
      <dsp:txXfrm>
        <a:off x="5" y="3251200"/>
        <a:ext cx="4441076" cy="5128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56BA23-0B54-4BD7-894B-6843D48F526A}">
      <dsp:nvSpPr>
        <dsp:cNvPr id="0" name=""/>
        <dsp:cNvSpPr/>
      </dsp:nvSpPr>
      <dsp:spPr>
        <a:xfrm>
          <a:off x="0" y="309562"/>
          <a:ext cx="5143500" cy="5143500"/>
        </a:xfrm>
        <a:prstGeom prst="pie">
          <a:avLst>
            <a:gd name="adj1" fmla="val 5400000"/>
            <a:gd name="adj2" fmla="val 16200000"/>
          </a:avLst>
        </a:prstGeom>
        <a:solidFill>
          <a:schemeClr val="accent1">
            <a:lumMod val="5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D8BBCC-FF79-41C6-B643-474585D8B6AB}">
      <dsp:nvSpPr>
        <dsp:cNvPr id="0" name=""/>
        <dsp:cNvSpPr/>
      </dsp:nvSpPr>
      <dsp:spPr>
        <a:xfrm>
          <a:off x="2571750" y="309562"/>
          <a:ext cx="6000750" cy="5143500"/>
        </a:xfrm>
        <a:prstGeom prst="rect">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chemeClr val="accent1">
                  <a:lumMod val="50000"/>
                </a:schemeClr>
              </a:solidFill>
            </a:rPr>
            <a:t>Community Fellows Strive </a:t>
          </a:r>
        </a:p>
        <a:p>
          <a:pPr lvl="0" algn="ctr" defTabSz="533400">
            <a:lnSpc>
              <a:spcPct val="90000"/>
            </a:lnSpc>
            <a:spcBef>
              <a:spcPct val="0"/>
            </a:spcBef>
            <a:spcAft>
              <a:spcPct val="35000"/>
            </a:spcAft>
          </a:pPr>
          <a:r>
            <a:rPr lang="en-US" sz="1200" kern="1200" dirty="0">
              <a:solidFill>
                <a:schemeClr val="accent1">
                  <a:lumMod val="50000"/>
                </a:schemeClr>
              </a:solidFill>
            </a:rPr>
            <a:t>to Embody Certain</a:t>
          </a:r>
        </a:p>
        <a:p>
          <a:pPr lvl="0" algn="ctr" defTabSz="533400">
            <a:lnSpc>
              <a:spcPct val="90000"/>
            </a:lnSpc>
            <a:spcBef>
              <a:spcPct val="0"/>
            </a:spcBef>
            <a:spcAft>
              <a:spcPct val="35000"/>
            </a:spcAft>
          </a:pPr>
          <a:r>
            <a:rPr lang="en-US" sz="2800" kern="1200" dirty="0">
              <a:solidFill>
                <a:schemeClr val="accent1">
                  <a:lumMod val="50000"/>
                </a:schemeClr>
              </a:solidFill>
            </a:rPr>
            <a:t>Dispositions</a:t>
          </a:r>
        </a:p>
      </dsp:txBody>
      <dsp:txXfrm>
        <a:off x="2571750" y="309562"/>
        <a:ext cx="3000375" cy="1543053"/>
      </dsp:txXfrm>
    </dsp:sp>
    <dsp:sp modelId="{8024A9E6-E5FA-4A4E-B4E3-380DC40C7245}">
      <dsp:nvSpPr>
        <dsp:cNvPr id="0" name=""/>
        <dsp:cNvSpPr/>
      </dsp:nvSpPr>
      <dsp:spPr>
        <a:xfrm>
          <a:off x="900114" y="1852615"/>
          <a:ext cx="3343271" cy="3343271"/>
        </a:xfrm>
        <a:prstGeom prst="pie">
          <a:avLst>
            <a:gd name="adj1" fmla="val 5400000"/>
            <a:gd name="adj2" fmla="val 16200000"/>
          </a:avLst>
        </a:prstGeom>
        <a:solidFill>
          <a:schemeClr val="accent1">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52903C-D2DF-4271-87D7-8B026756E574}">
      <dsp:nvSpPr>
        <dsp:cNvPr id="0" name=""/>
        <dsp:cNvSpPr/>
      </dsp:nvSpPr>
      <dsp:spPr>
        <a:xfrm>
          <a:off x="2571750" y="1852615"/>
          <a:ext cx="6000750" cy="3343271"/>
        </a:xfrm>
        <a:prstGeom prst="rect">
          <a:avLst/>
        </a:prstGeom>
        <a:solidFill>
          <a:schemeClr val="lt1">
            <a:alpha val="90000"/>
            <a:hueOff val="0"/>
            <a:satOff val="0"/>
            <a:lumOff val="0"/>
            <a:alphaOff val="0"/>
          </a:schemeClr>
        </a:solidFill>
        <a:ln w="19050" cap="flat" cmpd="sng" algn="ctr">
          <a:solidFill>
            <a:schemeClr val="accent5">
              <a:hueOff val="1065362"/>
              <a:satOff val="-7411"/>
              <a:lumOff val="333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chemeClr val="accent1">
                  <a:lumMod val="75000"/>
                </a:schemeClr>
              </a:solidFill>
            </a:rPr>
            <a:t>Which Support the </a:t>
          </a:r>
        </a:p>
        <a:p>
          <a:pPr lvl="0" algn="ctr" defTabSz="533400">
            <a:lnSpc>
              <a:spcPct val="90000"/>
            </a:lnSpc>
            <a:spcBef>
              <a:spcPct val="0"/>
            </a:spcBef>
            <a:spcAft>
              <a:spcPct val="35000"/>
            </a:spcAft>
          </a:pPr>
          <a:r>
            <a:rPr lang="en-US" sz="2800" kern="1200" dirty="0">
              <a:solidFill>
                <a:schemeClr val="accent1">
                  <a:lumMod val="75000"/>
                </a:schemeClr>
              </a:solidFill>
            </a:rPr>
            <a:t>Writer's Process</a:t>
          </a:r>
        </a:p>
      </dsp:txBody>
      <dsp:txXfrm>
        <a:off x="2571750" y="1852615"/>
        <a:ext cx="3000375" cy="1543048"/>
      </dsp:txXfrm>
    </dsp:sp>
    <dsp:sp modelId="{CB0D7E17-85F4-4324-B9D2-793D57E14519}">
      <dsp:nvSpPr>
        <dsp:cNvPr id="0" name=""/>
        <dsp:cNvSpPr/>
      </dsp:nvSpPr>
      <dsp:spPr>
        <a:xfrm>
          <a:off x="1800225" y="3395664"/>
          <a:ext cx="1543048" cy="1543048"/>
        </a:xfrm>
        <a:prstGeom prst="pie">
          <a:avLst>
            <a:gd name="adj1" fmla="val 5400000"/>
            <a:gd name="adj2" fmla="val 16200000"/>
          </a:avLst>
        </a:prstGeom>
        <a:solidFill>
          <a:schemeClr val="accent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B4D99F-9B18-4524-B501-C73CB51C997A}">
      <dsp:nvSpPr>
        <dsp:cNvPr id="0" name=""/>
        <dsp:cNvSpPr/>
      </dsp:nvSpPr>
      <dsp:spPr>
        <a:xfrm>
          <a:off x="2571750" y="3352798"/>
          <a:ext cx="6000750" cy="1543048"/>
        </a:xfrm>
        <a:prstGeom prst="rect">
          <a:avLst/>
        </a:prstGeom>
        <a:solidFill>
          <a:schemeClr val="lt1">
            <a:alpha val="90000"/>
            <a:hueOff val="0"/>
            <a:satOff val="0"/>
            <a:lumOff val="0"/>
            <a:alphaOff val="0"/>
          </a:schemeClr>
        </a:solidFill>
        <a:ln w="19050" cap="flat" cmpd="sng" algn="ctr">
          <a:solidFill>
            <a:schemeClr val="accent5">
              <a:hueOff val="2130724"/>
              <a:satOff val="-14823"/>
              <a:lumOff val="666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solidFill>
                <a:schemeClr val="accent2">
                  <a:lumMod val="75000"/>
                </a:schemeClr>
              </a:solidFill>
            </a:rPr>
            <a:t>Allowing for the Development of </a:t>
          </a:r>
        </a:p>
        <a:p>
          <a:pPr lvl="0" algn="ctr" defTabSz="533400">
            <a:lnSpc>
              <a:spcPct val="90000"/>
            </a:lnSpc>
            <a:spcBef>
              <a:spcPct val="0"/>
            </a:spcBef>
            <a:spcAft>
              <a:spcPct val="35000"/>
            </a:spcAft>
          </a:pPr>
          <a:r>
            <a:rPr lang="en-US" sz="2800" kern="1200" dirty="0">
              <a:solidFill>
                <a:schemeClr val="accent2">
                  <a:lumMod val="75000"/>
                </a:schemeClr>
              </a:solidFill>
            </a:rPr>
            <a:t>Writer's Craft</a:t>
          </a:r>
        </a:p>
      </dsp:txBody>
      <dsp:txXfrm>
        <a:off x="2571750" y="3352798"/>
        <a:ext cx="3000375" cy="1543048"/>
      </dsp:txXfrm>
    </dsp:sp>
    <dsp:sp modelId="{DC15C414-2CD0-4BEA-9A47-9883CDCEC0D4}">
      <dsp:nvSpPr>
        <dsp:cNvPr id="0" name=""/>
        <dsp:cNvSpPr/>
      </dsp:nvSpPr>
      <dsp:spPr>
        <a:xfrm>
          <a:off x="5572125" y="309562"/>
          <a:ext cx="3000375" cy="1543053"/>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Courage and Initiative </a:t>
          </a:r>
        </a:p>
        <a:p>
          <a:pPr marL="57150" lvl="1" indent="-57150" algn="l" defTabSz="488950">
            <a:lnSpc>
              <a:spcPct val="90000"/>
            </a:lnSpc>
            <a:spcBef>
              <a:spcPct val="0"/>
            </a:spcBef>
            <a:spcAft>
              <a:spcPct val="15000"/>
            </a:spcAft>
            <a:buChar char="••"/>
          </a:pPr>
          <a:r>
            <a:rPr lang="en-US" sz="1100" kern="1200"/>
            <a:t>Understanding</a:t>
          </a:r>
        </a:p>
        <a:p>
          <a:pPr marL="57150" lvl="1" indent="-57150" algn="l" defTabSz="488950">
            <a:lnSpc>
              <a:spcPct val="90000"/>
            </a:lnSpc>
            <a:spcBef>
              <a:spcPct val="0"/>
            </a:spcBef>
            <a:spcAft>
              <a:spcPct val="15000"/>
            </a:spcAft>
            <a:buChar char="••"/>
          </a:pPr>
          <a:r>
            <a:rPr lang="en-US" sz="1100" kern="1200"/>
            <a:t>Perseverance</a:t>
          </a:r>
        </a:p>
        <a:p>
          <a:pPr marL="57150" lvl="1" indent="-57150" algn="l" defTabSz="488950">
            <a:lnSpc>
              <a:spcPct val="90000"/>
            </a:lnSpc>
            <a:spcBef>
              <a:spcPct val="0"/>
            </a:spcBef>
            <a:spcAft>
              <a:spcPct val="15000"/>
            </a:spcAft>
            <a:buChar char="••"/>
          </a:pPr>
          <a:r>
            <a:rPr lang="en-US" sz="1100" kern="1200"/>
            <a:t>Reflection</a:t>
          </a:r>
        </a:p>
        <a:p>
          <a:pPr marL="57150" lvl="1" indent="-57150" algn="l" defTabSz="488950">
            <a:lnSpc>
              <a:spcPct val="90000"/>
            </a:lnSpc>
            <a:spcBef>
              <a:spcPct val="0"/>
            </a:spcBef>
            <a:spcAft>
              <a:spcPct val="15000"/>
            </a:spcAft>
            <a:buChar char="••"/>
          </a:pPr>
          <a:r>
            <a:rPr lang="en-US" sz="1100" kern="1200"/>
            <a:t>Expertise</a:t>
          </a:r>
        </a:p>
        <a:p>
          <a:pPr marL="57150" lvl="1" indent="-57150" algn="l" defTabSz="488950">
            <a:lnSpc>
              <a:spcPct val="90000"/>
            </a:lnSpc>
            <a:spcBef>
              <a:spcPct val="0"/>
            </a:spcBef>
            <a:spcAft>
              <a:spcPct val="15000"/>
            </a:spcAft>
            <a:buChar char="••"/>
          </a:pPr>
          <a:r>
            <a:rPr lang="en-US" sz="1100" kern="1200"/>
            <a:t>Cooperation and Collaboration</a:t>
          </a:r>
        </a:p>
      </dsp:txBody>
      <dsp:txXfrm>
        <a:off x="5572125" y="309562"/>
        <a:ext cx="3000375" cy="1543053"/>
      </dsp:txXfrm>
    </dsp:sp>
    <dsp:sp modelId="{3AF46D60-FAA1-4264-9EC0-28C95A19F4A9}">
      <dsp:nvSpPr>
        <dsp:cNvPr id="0" name=""/>
        <dsp:cNvSpPr/>
      </dsp:nvSpPr>
      <dsp:spPr>
        <a:xfrm>
          <a:off x="5572125" y="1852615"/>
          <a:ext cx="3000375" cy="1543048"/>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Prewriting</a:t>
          </a:r>
        </a:p>
        <a:p>
          <a:pPr marL="57150" lvl="1" indent="-57150" algn="l" defTabSz="488950">
            <a:lnSpc>
              <a:spcPct val="90000"/>
            </a:lnSpc>
            <a:spcBef>
              <a:spcPct val="0"/>
            </a:spcBef>
            <a:spcAft>
              <a:spcPct val="15000"/>
            </a:spcAft>
            <a:buChar char="••"/>
          </a:pPr>
          <a:r>
            <a:rPr lang="en-US" sz="1100" kern="1200"/>
            <a:t>Drafting</a:t>
          </a:r>
        </a:p>
        <a:p>
          <a:pPr marL="57150" lvl="1" indent="-57150" algn="l" defTabSz="488950">
            <a:lnSpc>
              <a:spcPct val="90000"/>
            </a:lnSpc>
            <a:spcBef>
              <a:spcPct val="0"/>
            </a:spcBef>
            <a:spcAft>
              <a:spcPct val="15000"/>
            </a:spcAft>
            <a:buChar char="••"/>
          </a:pPr>
          <a:r>
            <a:rPr lang="en-US" sz="1100" kern="1200"/>
            <a:t>Peer-Review</a:t>
          </a:r>
        </a:p>
        <a:p>
          <a:pPr marL="57150" lvl="1" indent="-57150" algn="l" defTabSz="488950">
            <a:lnSpc>
              <a:spcPct val="90000"/>
            </a:lnSpc>
            <a:spcBef>
              <a:spcPct val="0"/>
            </a:spcBef>
            <a:spcAft>
              <a:spcPct val="15000"/>
            </a:spcAft>
            <a:buChar char="••"/>
          </a:pPr>
          <a:r>
            <a:rPr lang="en-US" sz="1100" kern="1200"/>
            <a:t>Editing</a:t>
          </a:r>
        </a:p>
        <a:p>
          <a:pPr marL="57150" lvl="1" indent="-57150" algn="l" defTabSz="488950">
            <a:lnSpc>
              <a:spcPct val="90000"/>
            </a:lnSpc>
            <a:spcBef>
              <a:spcPct val="0"/>
            </a:spcBef>
            <a:spcAft>
              <a:spcPct val="15000"/>
            </a:spcAft>
            <a:buChar char="••"/>
          </a:pPr>
          <a:r>
            <a:rPr lang="en-US" sz="1100" kern="1200"/>
            <a:t>Revising</a:t>
          </a:r>
        </a:p>
        <a:p>
          <a:pPr marL="57150" lvl="1" indent="-57150" algn="l" defTabSz="488950">
            <a:lnSpc>
              <a:spcPct val="90000"/>
            </a:lnSpc>
            <a:spcBef>
              <a:spcPct val="0"/>
            </a:spcBef>
            <a:spcAft>
              <a:spcPct val="15000"/>
            </a:spcAft>
            <a:buChar char="••"/>
          </a:pPr>
          <a:r>
            <a:rPr lang="en-US" sz="1100" kern="1200"/>
            <a:t>Publishing</a:t>
          </a:r>
        </a:p>
      </dsp:txBody>
      <dsp:txXfrm>
        <a:off x="5572125" y="1852615"/>
        <a:ext cx="3000375" cy="1543048"/>
      </dsp:txXfrm>
    </dsp:sp>
    <dsp:sp modelId="{16ED2276-500A-4F40-BFA0-AF6EDAD5680C}">
      <dsp:nvSpPr>
        <dsp:cNvPr id="0" name=""/>
        <dsp:cNvSpPr/>
      </dsp:nvSpPr>
      <dsp:spPr>
        <a:xfrm>
          <a:off x="5572125" y="3395664"/>
          <a:ext cx="3000375" cy="1543048"/>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 Compelling Ideas</a:t>
          </a:r>
        </a:p>
        <a:p>
          <a:pPr marL="57150" lvl="1" indent="-57150" algn="l" defTabSz="488950">
            <a:lnSpc>
              <a:spcPct val="90000"/>
            </a:lnSpc>
            <a:spcBef>
              <a:spcPct val="0"/>
            </a:spcBef>
            <a:spcAft>
              <a:spcPct val="15000"/>
            </a:spcAft>
            <a:buChar char="••"/>
          </a:pPr>
          <a:r>
            <a:rPr lang="en-US" sz="1100" kern="1200"/>
            <a:t> Engaging Voice</a:t>
          </a:r>
        </a:p>
        <a:p>
          <a:pPr marL="57150" lvl="1" indent="-57150" algn="l" defTabSz="488950">
            <a:lnSpc>
              <a:spcPct val="90000"/>
            </a:lnSpc>
            <a:spcBef>
              <a:spcPct val="0"/>
            </a:spcBef>
            <a:spcAft>
              <a:spcPct val="15000"/>
            </a:spcAft>
            <a:buChar char="••"/>
          </a:pPr>
          <a:r>
            <a:rPr lang="en-US" sz="1100" kern="1200"/>
            <a:t> Effective Word Choice</a:t>
          </a:r>
        </a:p>
        <a:p>
          <a:pPr marL="57150" lvl="1" indent="-57150" algn="l" defTabSz="488950">
            <a:lnSpc>
              <a:spcPct val="90000"/>
            </a:lnSpc>
            <a:spcBef>
              <a:spcPct val="0"/>
            </a:spcBef>
            <a:spcAft>
              <a:spcPct val="15000"/>
            </a:spcAft>
            <a:buChar char="••"/>
          </a:pPr>
          <a:r>
            <a:rPr lang="en-US" sz="1100" kern="1200"/>
            <a:t> Clear Organization</a:t>
          </a:r>
        </a:p>
        <a:p>
          <a:pPr marL="57150" lvl="1" indent="-57150" algn="l" defTabSz="488950">
            <a:lnSpc>
              <a:spcPct val="90000"/>
            </a:lnSpc>
            <a:spcBef>
              <a:spcPct val="0"/>
            </a:spcBef>
            <a:spcAft>
              <a:spcPct val="15000"/>
            </a:spcAft>
            <a:buChar char="••"/>
          </a:pPr>
          <a:r>
            <a:rPr lang="en-US" sz="1100" kern="1200"/>
            <a:t> Fluent Sentences</a:t>
          </a:r>
        </a:p>
        <a:p>
          <a:pPr marL="57150" lvl="1" indent="-57150" algn="l" defTabSz="488950">
            <a:lnSpc>
              <a:spcPct val="90000"/>
            </a:lnSpc>
            <a:spcBef>
              <a:spcPct val="0"/>
            </a:spcBef>
            <a:spcAft>
              <a:spcPct val="15000"/>
            </a:spcAft>
            <a:buChar char="••"/>
          </a:pPr>
          <a:r>
            <a:rPr lang="en-US" sz="1100" kern="1200"/>
            <a:t> Proper Use of Conventions</a:t>
          </a:r>
        </a:p>
      </dsp:txBody>
      <dsp:txXfrm>
        <a:off x="5572125" y="3395664"/>
        <a:ext cx="3000375" cy="15430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4A9F1B-8A5B-4BFF-8801-C8875A7BE614}">
      <dsp:nvSpPr>
        <dsp:cNvPr id="0" name=""/>
        <dsp:cNvSpPr/>
      </dsp:nvSpPr>
      <dsp:spPr>
        <a:xfrm>
          <a:off x="8023196"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B3FFAC-CF9C-4C3B-A7D9-9307F0109955}">
      <dsp:nvSpPr>
        <dsp:cNvPr id="0" name=""/>
        <dsp:cNvSpPr/>
      </dsp:nvSpPr>
      <dsp:spPr>
        <a:xfrm>
          <a:off x="7647388"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1A20DE-9ED0-4DBD-91DA-461A0DE53F8F}">
      <dsp:nvSpPr>
        <dsp:cNvPr id="0" name=""/>
        <dsp:cNvSpPr/>
      </dsp:nvSpPr>
      <dsp:spPr>
        <a:xfrm>
          <a:off x="7271580"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C0C06E-522D-4141-9AA0-364C88195202}">
      <dsp:nvSpPr>
        <dsp:cNvPr id="0" name=""/>
        <dsp:cNvSpPr/>
      </dsp:nvSpPr>
      <dsp:spPr>
        <a:xfrm>
          <a:off x="6896486"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E5F67C-A242-4940-9A78-67324A293178}">
      <dsp:nvSpPr>
        <dsp:cNvPr id="0" name=""/>
        <dsp:cNvSpPr/>
      </dsp:nvSpPr>
      <dsp:spPr>
        <a:xfrm>
          <a:off x="6520678"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0FE8D2-45A7-434C-9C4F-8A9719470309}">
      <dsp:nvSpPr>
        <dsp:cNvPr id="0" name=""/>
        <dsp:cNvSpPr/>
      </dsp:nvSpPr>
      <dsp:spPr>
        <a:xfrm>
          <a:off x="5939818" y="2495510"/>
          <a:ext cx="410102" cy="410433"/>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9206C2-333C-485F-9AF5-29C79CAD11FB}">
      <dsp:nvSpPr>
        <dsp:cNvPr id="0" name=""/>
        <dsp:cNvSpPr/>
      </dsp:nvSpPr>
      <dsp:spPr>
        <a:xfrm>
          <a:off x="7688827" y="2174448"/>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471D47-97AB-44E9-9996-F094F58908C9}">
      <dsp:nvSpPr>
        <dsp:cNvPr id="0" name=""/>
        <dsp:cNvSpPr/>
      </dsp:nvSpPr>
      <dsp:spPr>
        <a:xfrm>
          <a:off x="7688827" y="3024656"/>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EF094B-42FC-4888-8CB0-E64F3D2DB0C4}">
      <dsp:nvSpPr>
        <dsp:cNvPr id="0" name=""/>
        <dsp:cNvSpPr/>
      </dsp:nvSpPr>
      <dsp:spPr>
        <a:xfrm>
          <a:off x="7871730" y="2358587"/>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F3C5BB-0005-4C25-AC55-7D66FD1F488A}">
      <dsp:nvSpPr>
        <dsp:cNvPr id="0" name=""/>
        <dsp:cNvSpPr/>
      </dsp:nvSpPr>
      <dsp:spPr>
        <a:xfrm>
          <a:off x="7883876" y="2841529"/>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191E6A-2E58-4303-95FD-F843EF325933}">
      <dsp:nvSpPr>
        <dsp:cNvPr id="0" name=""/>
        <dsp:cNvSpPr/>
      </dsp:nvSpPr>
      <dsp:spPr>
        <a:xfrm>
          <a:off x="3693543" y="1662503"/>
          <a:ext cx="2076233" cy="20764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smtClean="0"/>
            <a:t>GENRE AND OUTLET</a:t>
          </a:r>
          <a:endParaRPr lang="en-US" sz="3000" kern="1200" dirty="0"/>
        </a:p>
      </dsp:txBody>
      <dsp:txXfrm>
        <a:off x="3997600" y="1966592"/>
        <a:ext cx="1468119" cy="1468270"/>
      </dsp:txXfrm>
    </dsp:sp>
    <dsp:sp modelId="{146CD83F-B54D-4CDA-A543-63F91D8D3DAC}">
      <dsp:nvSpPr>
        <dsp:cNvPr id="0" name=""/>
        <dsp:cNvSpPr/>
      </dsp:nvSpPr>
      <dsp:spPr>
        <a:xfrm>
          <a:off x="3538504" y="1485109"/>
          <a:ext cx="410102" cy="410433"/>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526E6E-5713-4310-AD25-DFAAB54548E0}">
      <dsp:nvSpPr>
        <dsp:cNvPr id="0" name=""/>
        <dsp:cNvSpPr/>
      </dsp:nvSpPr>
      <dsp:spPr>
        <a:xfrm>
          <a:off x="3275581"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A5E0B3-2269-4D30-BABD-4BFD8595D95F}">
      <dsp:nvSpPr>
        <dsp:cNvPr id="0" name=""/>
        <dsp:cNvSpPr/>
      </dsp:nvSpPr>
      <dsp:spPr>
        <a:xfrm>
          <a:off x="2837614"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00C8E4-D7F5-435F-B433-B0DA53CFB862}">
      <dsp:nvSpPr>
        <dsp:cNvPr id="0" name=""/>
        <dsp:cNvSpPr/>
      </dsp:nvSpPr>
      <dsp:spPr>
        <a:xfrm>
          <a:off x="2399648"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164112-932F-4A4F-B3A6-53D8E220867F}">
      <dsp:nvSpPr>
        <dsp:cNvPr id="0" name=""/>
        <dsp:cNvSpPr/>
      </dsp:nvSpPr>
      <dsp:spPr>
        <a:xfrm>
          <a:off x="1961681"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C6B344-15AC-47FF-9354-1BD11457D974}">
      <dsp:nvSpPr>
        <dsp:cNvPr id="0" name=""/>
        <dsp:cNvSpPr/>
      </dsp:nvSpPr>
      <dsp:spPr>
        <a:xfrm>
          <a:off x="1523000"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124C3A-0A58-4D39-85B7-443C8BE27E63}">
      <dsp:nvSpPr>
        <dsp:cNvPr id="0" name=""/>
        <dsp:cNvSpPr/>
      </dsp:nvSpPr>
      <dsp:spPr>
        <a:xfrm>
          <a:off x="1085033" y="126859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C8E87D-0BC4-49BF-83B1-E9234CD7BD74}">
      <dsp:nvSpPr>
        <dsp:cNvPr id="0" name=""/>
        <dsp:cNvSpPr/>
      </dsp:nvSpPr>
      <dsp:spPr>
        <a:xfrm>
          <a:off x="4043" y="739449"/>
          <a:ext cx="4562580" cy="527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44550">
            <a:lnSpc>
              <a:spcPct val="90000"/>
            </a:lnSpc>
            <a:spcBef>
              <a:spcPct val="0"/>
            </a:spcBef>
            <a:spcAft>
              <a:spcPct val="35000"/>
            </a:spcAft>
          </a:pPr>
          <a:r>
            <a:rPr lang="en-US" sz="1900" kern="1200" dirty="0" smtClean="0"/>
            <a:t>What do you want to say?</a:t>
          </a:r>
          <a:endParaRPr lang="en-US" sz="1900" kern="1200" dirty="0"/>
        </a:p>
      </dsp:txBody>
      <dsp:txXfrm>
        <a:off x="4043" y="739449"/>
        <a:ext cx="4562580" cy="527459"/>
      </dsp:txXfrm>
    </dsp:sp>
    <dsp:sp modelId="{5C4F1728-167D-456B-AF5B-2DA31EDE3683}">
      <dsp:nvSpPr>
        <dsp:cNvPr id="0" name=""/>
        <dsp:cNvSpPr/>
      </dsp:nvSpPr>
      <dsp:spPr>
        <a:xfrm>
          <a:off x="3112683" y="2495510"/>
          <a:ext cx="410102" cy="410433"/>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4E19C6-78CE-4634-AE5F-17E3EC5A1853}">
      <dsp:nvSpPr>
        <dsp:cNvPr id="0" name=""/>
        <dsp:cNvSpPr/>
      </dsp:nvSpPr>
      <dsp:spPr>
        <a:xfrm>
          <a:off x="2706867"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D1A463-E78F-45BA-A0FA-9EFB1F928D56}">
      <dsp:nvSpPr>
        <dsp:cNvPr id="0" name=""/>
        <dsp:cNvSpPr/>
      </dsp:nvSpPr>
      <dsp:spPr>
        <a:xfrm>
          <a:off x="2301766"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67ED98-6186-4130-A9FB-D9F4DF985B50}">
      <dsp:nvSpPr>
        <dsp:cNvPr id="0" name=""/>
        <dsp:cNvSpPr/>
      </dsp:nvSpPr>
      <dsp:spPr>
        <a:xfrm>
          <a:off x="1895950"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E3FBE0-3C11-41E1-B06F-2A2374B0D631}">
      <dsp:nvSpPr>
        <dsp:cNvPr id="0" name=""/>
        <dsp:cNvSpPr/>
      </dsp:nvSpPr>
      <dsp:spPr>
        <a:xfrm>
          <a:off x="1490849"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0969CB-112E-4179-9693-730C7C052275}">
      <dsp:nvSpPr>
        <dsp:cNvPr id="0" name=""/>
        <dsp:cNvSpPr/>
      </dsp:nvSpPr>
      <dsp:spPr>
        <a:xfrm>
          <a:off x="1085033" y="2598034"/>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70396A-E751-41AD-8F83-2CE11D6F13E6}">
      <dsp:nvSpPr>
        <dsp:cNvPr id="0" name=""/>
        <dsp:cNvSpPr/>
      </dsp:nvSpPr>
      <dsp:spPr>
        <a:xfrm>
          <a:off x="8" y="1970492"/>
          <a:ext cx="3570633" cy="527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44550">
            <a:lnSpc>
              <a:spcPct val="90000"/>
            </a:lnSpc>
            <a:spcBef>
              <a:spcPct val="0"/>
            </a:spcBef>
            <a:spcAft>
              <a:spcPct val="35000"/>
            </a:spcAft>
          </a:pPr>
          <a:r>
            <a:rPr lang="en-US" sz="1900" kern="1200" dirty="0" smtClean="0"/>
            <a:t>Who do you want to say it to?       For what reason?</a:t>
          </a:r>
          <a:endParaRPr lang="en-US" sz="1900" kern="1200" dirty="0"/>
        </a:p>
      </dsp:txBody>
      <dsp:txXfrm>
        <a:off x="8" y="1970492"/>
        <a:ext cx="3570633" cy="527459"/>
      </dsp:txXfrm>
    </dsp:sp>
    <dsp:sp modelId="{1C8F6CB7-628C-48E6-BA52-F3AC26EABC4C}">
      <dsp:nvSpPr>
        <dsp:cNvPr id="0" name=""/>
        <dsp:cNvSpPr/>
      </dsp:nvSpPr>
      <dsp:spPr>
        <a:xfrm>
          <a:off x="3538504" y="3489049"/>
          <a:ext cx="410102" cy="410433"/>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A93EC-D4CD-452D-A70B-6EE814A33DA7}">
      <dsp:nvSpPr>
        <dsp:cNvPr id="0" name=""/>
        <dsp:cNvSpPr/>
      </dsp:nvSpPr>
      <dsp:spPr>
        <a:xfrm>
          <a:off x="3275581"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90B1DF-4AE8-4335-8200-16727E896D67}">
      <dsp:nvSpPr>
        <dsp:cNvPr id="0" name=""/>
        <dsp:cNvSpPr/>
      </dsp:nvSpPr>
      <dsp:spPr>
        <a:xfrm>
          <a:off x="2837614"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3EE3B6-2162-49B7-8E93-E8EFFDEF60F3}">
      <dsp:nvSpPr>
        <dsp:cNvPr id="0" name=""/>
        <dsp:cNvSpPr/>
      </dsp:nvSpPr>
      <dsp:spPr>
        <a:xfrm>
          <a:off x="2399648"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4A75C9-0A56-468B-957C-8CD88255965B}">
      <dsp:nvSpPr>
        <dsp:cNvPr id="0" name=""/>
        <dsp:cNvSpPr/>
      </dsp:nvSpPr>
      <dsp:spPr>
        <a:xfrm>
          <a:off x="1961681"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DA814E-AF19-4B69-8414-A25BD742D211}">
      <dsp:nvSpPr>
        <dsp:cNvPr id="0" name=""/>
        <dsp:cNvSpPr/>
      </dsp:nvSpPr>
      <dsp:spPr>
        <a:xfrm>
          <a:off x="1523000"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6684CF-9B66-482D-89FA-D2D038317DB0}">
      <dsp:nvSpPr>
        <dsp:cNvPr id="0" name=""/>
        <dsp:cNvSpPr/>
      </dsp:nvSpPr>
      <dsp:spPr>
        <a:xfrm>
          <a:off x="1085033" y="3906902"/>
          <a:ext cx="205051" cy="205048"/>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601BE8-7A3F-4E35-94C1-E894EB0CD9DB}">
      <dsp:nvSpPr>
        <dsp:cNvPr id="0" name=""/>
        <dsp:cNvSpPr/>
      </dsp:nvSpPr>
      <dsp:spPr>
        <a:xfrm>
          <a:off x="6" y="3274786"/>
          <a:ext cx="4567964" cy="527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844550">
            <a:lnSpc>
              <a:spcPct val="90000"/>
            </a:lnSpc>
            <a:spcBef>
              <a:spcPct val="0"/>
            </a:spcBef>
            <a:spcAft>
              <a:spcPct val="35000"/>
            </a:spcAft>
          </a:pPr>
          <a:r>
            <a:rPr lang="en-US" sz="1900" kern="1200" dirty="0" smtClean="0"/>
            <a:t>How will you connect to them?</a:t>
          </a:r>
          <a:endParaRPr lang="en-US" sz="1900" kern="1200" dirty="0"/>
        </a:p>
      </dsp:txBody>
      <dsp:txXfrm>
        <a:off x="6" y="3274786"/>
        <a:ext cx="4567964" cy="5274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A994A-6328-49EE-85B9-EBF3D077C87F}">
      <dsp:nvSpPr>
        <dsp:cNvPr id="0" name=""/>
        <dsp:cNvSpPr/>
      </dsp:nvSpPr>
      <dsp:spPr>
        <a:xfrm>
          <a:off x="911" y="0"/>
          <a:ext cx="2370087" cy="395128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What do you want to say and why does it matter?</a:t>
          </a:r>
          <a:endParaRPr lang="en-US" sz="2000" kern="1200" dirty="0"/>
        </a:p>
      </dsp:txBody>
      <dsp:txXfrm>
        <a:off x="911" y="0"/>
        <a:ext cx="2370087" cy="1185386"/>
      </dsp:txXfrm>
    </dsp:sp>
    <dsp:sp modelId="{0B784DD3-787E-4425-A926-8FA05998B033}">
      <dsp:nvSpPr>
        <dsp:cNvPr id="0" name=""/>
        <dsp:cNvSpPr/>
      </dsp:nvSpPr>
      <dsp:spPr>
        <a:xfrm>
          <a:off x="237920" y="1185386"/>
          <a:ext cx="1896070" cy="256833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51435" rIns="68580" bIns="51435" numCol="1" spcCol="1270" anchor="ctr" anchorCtr="0">
          <a:noAutofit/>
        </a:bodyPr>
        <a:lstStyle/>
        <a:p>
          <a:pPr lvl="0" algn="ctr" defTabSz="1200150">
            <a:lnSpc>
              <a:spcPct val="90000"/>
            </a:lnSpc>
            <a:spcBef>
              <a:spcPct val="0"/>
            </a:spcBef>
            <a:spcAft>
              <a:spcPct val="35000"/>
            </a:spcAft>
          </a:pPr>
          <a:r>
            <a:rPr lang="en-US" sz="2700" kern="1200" dirty="0" smtClean="0"/>
            <a:t>Purposeful Messages</a:t>
          </a:r>
          <a:endParaRPr lang="en-US" sz="2700" kern="1200" dirty="0"/>
        </a:p>
      </dsp:txBody>
      <dsp:txXfrm>
        <a:off x="293454" y="1240920"/>
        <a:ext cx="1785002" cy="2457269"/>
      </dsp:txXfrm>
    </dsp:sp>
    <dsp:sp modelId="{35F9B0F2-1304-418B-B603-8F5F92DBBDA3}">
      <dsp:nvSpPr>
        <dsp:cNvPr id="0" name=""/>
        <dsp:cNvSpPr/>
      </dsp:nvSpPr>
      <dsp:spPr>
        <a:xfrm>
          <a:off x="2548756" y="0"/>
          <a:ext cx="2370087" cy="395128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Who do you want to say it to? </a:t>
          </a:r>
        </a:p>
        <a:p>
          <a:pPr lvl="0" algn="ctr" defTabSz="889000">
            <a:lnSpc>
              <a:spcPct val="90000"/>
            </a:lnSpc>
            <a:spcBef>
              <a:spcPct val="0"/>
            </a:spcBef>
            <a:spcAft>
              <a:spcPct val="35000"/>
            </a:spcAft>
          </a:pPr>
          <a:r>
            <a:rPr lang="en-US" sz="2000" kern="1200" dirty="0" smtClean="0"/>
            <a:t>For what reason?</a:t>
          </a:r>
          <a:endParaRPr lang="en-US" sz="2000" kern="1200" dirty="0"/>
        </a:p>
      </dsp:txBody>
      <dsp:txXfrm>
        <a:off x="2548756" y="0"/>
        <a:ext cx="2370087" cy="1185386"/>
      </dsp:txXfrm>
    </dsp:sp>
    <dsp:sp modelId="{8599EDBC-3667-4DAB-BA6F-48440C3A1091}">
      <dsp:nvSpPr>
        <dsp:cNvPr id="0" name=""/>
        <dsp:cNvSpPr/>
      </dsp:nvSpPr>
      <dsp:spPr>
        <a:xfrm>
          <a:off x="2785764" y="1185386"/>
          <a:ext cx="1896070" cy="256833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51435" rIns="68580" bIns="51435" numCol="1" spcCol="1270" anchor="ctr" anchorCtr="0">
          <a:noAutofit/>
        </a:bodyPr>
        <a:lstStyle/>
        <a:p>
          <a:pPr lvl="0" algn="ctr" defTabSz="1200150">
            <a:lnSpc>
              <a:spcPct val="90000"/>
            </a:lnSpc>
            <a:spcBef>
              <a:spcPct val="0"/>
            </a:spcBef>
            <a:spcAft>
              <a:spcPct val="35000"/>
            </a:spcAft>
          </a:pPr>
          <a:r>
            <a:rPr lang="en-US" sz="2700" kern="1200" dirty="0" smtClean="0"/>
            <a:t>Move an Audience</a:t>
          </a:r>
          <a:endParaRPr lang="en-US" sz="2700" kern="1200" dirty="0"/>
        </a:p>
      </dsp:txBody>
      <dsp:txXfrm>
        <a:off x="2841298" y="1240920"/>
        <a:ext cx="1785002" cy="2457269"/>
      </dsp:txXfrm>
    </dsp:sp>
    <dsp:sp modelId="{7752CEFE-05D7-4F3C-ABA0-A52991C436B9}">
      <dsp:nvSpPr>
        <dsp:cNvPr id="0" name=""/>
        <dsp:cNvSpPr/>
      </dsp:nvSpPr>
      <dsp:spPr>
        <a:xfrm>
          <a:off x="5096600" y="0"/>
          <a:ext cx="2370087" cy="395128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How?</a:t>
          </a:r>
        </a:p>
        <a:p>
          <a:pPr lvl="0" algn="ctr" defTabSz="889000">
            <a:lnSpc>
              <a:spcPct val="90000"/>
            </a:lnSpc>
            <a:spcBef>
              <a:spcPct val="0"/>
            </a:spcBef>
            <a:spcAft>
              <a:spcPct val="35000"/>
            </a:spcAft>
          </a:pPr>
          <a:r>
            <a:rPr lang="en-US" sz="2000" kern="1200" dirty="0" smtClean="0"/>
            <a:t>What form?</a:t>
          </a:r>
        </a:p>
        <a:p>
          <a:pPr lvl="0" algn="ctr" defTabSz="889000">
            <a:lnSpc>
              <a:spcPct val="90000"/>
            </a:lnSpc>
            <a:spcBef>
              <a:spcPct val="0"/>
            </a:spcBef>
            <a:spcAft>
              <a:spcPct val="35000"/>
            </a:spcAft>
          </a:pPr>
          <a:r>
            <a:rPr lang="en-US" sz="2000" kern="1200" dirty="0" smtClean="0"/>
            <a:t>What outlet?</a:t>
          </a:r>
          <a:endParaRPr lang="en-US" sz="2000" kern="1200" dirty="0"/>
        </a:p>
      </dsp:txBody>
      <dsp:txXfrm>
        <a:off x="5096600" y="0"/>
        <a:ext cx="2370087" cy="1185386"/>
      </dsp:txXfrm>
    </dsp:sp>
    <dsp:sp modelId="{1837D0D9-F7CD-41FE-BBA0-4889400F4624}">
      <dsp:nvSpPr>
        <dsp:cNvPr id="0" name=""/>
        <dsp:cNvSpPr/>
      </dsp:nvSpPr>
      <dsp:spPr>
        <a:xfrm>
          <a:off x="5333609" y="1185386"/>
          <a:ext cx="1896070" cy="256833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51435" rIns="68580" bIns="51435" numCol="1" spcCol="1270" anchor="ctr" anchorCtr="0">
          <a:noAutofit/>
        </a:bodyPr>
        <a:lstStyle/>
        <a:p>
          <a:pPr lvl="0" algn="ctr" defTabSz="1200150">
            <a:lnSpc>
              <a:spcPct val="90000"/>
            </a:lnSpc>
            <a:spcBef>
              <a:spcPct val="0"/>
            </a:spcBef>
            <a:spcAft>
              <a:spcPct val="35000"/>
            </a:spcAft>
          </a:pPr>
          <a:r>
            <a:rPr lang="en-US" sz="2700" kern="1200" dirty="0" smtClean="0"/>
            <a:t>Only When We Connect </a:t>
          </a:r>
          <a:endParaRPr lang="en-US" sz="2700" kern="1200" dirty="0"/>
        </a:p>
      </dsp:txBody>
      <dsp:txXfrm>
        <a:off x="5389143" y="1240920"/>
        <a:ext cx="1785002" cy="24572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09EF2F-EC83-459C-A004-DFF761B5EC25}">
      <dsp:nvSpPr>
        <dsp:cNvPr id="0" name=""/>
        <dsp:cNvSpPr/>
      </dsp:nvSpPr>
      <dsp:spPr>
        <a:xfrm>
          <a:off x="680757" y="14"/>
          <a:ext cx="2166804" cy="19288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What’s your message?</a:t>
          </a:r>
        </a:p>
        <a:p>
          <a:pPr lvl="0" algn="ctr" defTabSz="666750">
            <a:lnSpc>
              <a:spcPct val="90000"/>
            </a:lnSpc>
            <a:spcBef>
              <a:spcPct val="0"/>
            </a:spcBef>
            <a:spcAft>
              <a:spcPct val="35000"/>
            </a:spcAft>
          </a:pPr>
          <a:endParaRPr lang="en-US" sz="1500" kern="1200" dirty="0" smtClean="0"/>
        </a:p>
        <a:p>
          <a:pPr lvl="0" algn="ctr" defTabSz="666750">
            <a:lnSpc>
              <a:spcPct val="90000"/>
            </a:lnSpc>
            <a:spcBef>
              <a:spcPct val="0"/>
            </a:spcBef>
            <a:spcAft>
              <a:spcPct val="35000"/>
            </a:spcAft>
          </a:pPr>
          <a:r>
            <a:rPr lang="en-US" sz="1500" kern="1200" dirty="0" smtClean="0"/>
            <a:t> Who is your audience?</a:t>
          </a:r>
          <a:endParaRPr lang="en-US" sz="1500" kern="1200" dirty="0"/>
        </a:p>
      </dsp:txBody>
      <dsp:txXfrm>
        <a:off x="998078" y="282482"/>
        <a:ext cx="1532162" cy="1363874"/>
      </dsp:txXfrm>
    </dsp:sp>
    <dsp:sp modelId="{7A13845E-CF0E-451C-B451-76EFFBF41E9B}">
      <dsp:nvSpPr>
        <dsp:cNvPr id="0" name=""/>
        <dsp:cNvSpPr/>
      </dsp:nvSpPr>
      <dsp:spPr>
        <a:xfrm rot="10800000">
          <a:off x="1516572" y="2059812"/>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A8E8E7-7FC6-4E6B-B018-40BE357B6E4A}">
      <dsp:nvSpPr>
        <dsp:cNvPr id="0" name=""/>
        <dsp:cNvSpPr/>
      </dsp:nvSpPr>
      <dsp:spPr>
        <a:xfrm>
          <a:off x="1166116" y="2452774"/>
          <a:ext cx="1196085" cy="1357224"/>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Inform</a:t>
          </a:r>
          <a:endParaRPr lang="en-US" sz="1500" kern="1200" dirty="0"/>
        </a:p>
      </dsp:txBody>
      <dsp:txXfrm>
        <a:off x="1341279" y="2651535"/>
        <a:ext cx="845759" cy="959702"/>
      </dsp:txXfrm>
    </dsp:sp>
    <dsp:sp modelId="{240FFE93-8C50-4290-995E-94D93CE836A7}">
      <dsp:nvSpPr>
        <dsp:cNvPr id="0" name=""/>
        <dsp:cNvSpPr/>
      </dsp:nvSpPr>
      <dsp:spPr>
        <a:xfrm rot="10800000">
          <a:off x="1516572" y="3957850"/>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E188EC-8BCF-4B1A-8268-7F0CDCF4C90B}">
      <dsp:nvSpPr>
        <dsp:cNvPr id="0" name=""/>
        <dsp:cNvSpPr/>
      </dsp:nvSpPr>
      <dsp:spPr>
        <a:xfrm>
          <a:off x="1166116" y="4367675"/>
          <a:ext cx="1196085" cy="1347325"/>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Persuade</a:t>
          </a:r>
          <a:endParaRPr lang="en-US" sz="1500" kern="1200" dirty="0"/>
        </a:p>
      </dsp:txBody>
      <dsp:txXfrm>
        <a:off x="1341279" y="4564986"/>
        <a:ext cx="845759" cy="952703"/>
      </dsp:txXfrm>
    </dsp:sp>
    <dsp:sp modelId="{1C867292-898E-40C4-8689-8874F2AED922}">
      <dsp:nvSpPr>
        <dsp:cNvPr id="0" name=""/>
        <dsp:cNvSpPr/>
      </dsp:nvSpPr>
      <dsp:spPr>
        <a:xfrm rot="5400000">
          <a:off x="2765315" y="4902491"/>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486435-E0F7-4347-8DFE-A43EAA872741}">
      <dsp:nvSpPr>
        <dsp:cNvPr id="0" name=""/>
        <dsp:cNvSpPr/>
      </dsp:nvSpPr>
      <dsp:spPr>
        <a:xfrm>
          <a:off x="3647882" y="4367675"/>
          <a:ext cx="1228915" cy="1347325"/>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Move</a:t>
          </a:r>
          <a:endParaRPr lang="en-US" sz="1500" kern="1200" dirty="0"/>
        </a:p>
      </dsp:txBody>
      <dsp:txXfrm>
        <a:off x="3827852" y="4564986"/>
        <a:ext cx="868975" cy="952703"/>
      </dsp:txXfrm>
    </dsp:sp>
    <dsp:sp modelId="{7C94A0BC-6087-420B-874C-2D695D09C6E9}">
      <dsp:nvSpPr>
        <dsp:cNvPr id="0" name=""/>
        <dsp:cNvSpPr/>
      </dsp:nvSpPr>
      <dsp:spPr>
        <a:xfrm>
          <a:off x="4014753" y="3942131"/>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E3020B-92F9-419F-916D-FD77233F502D}">
      <dsp:nvSpPr>
        <dsp:cNvPr id="0" name=""/>
        <dsp:cNvSpPr/>
      </dsp:nvSpPr>
      <dsp:spPr>
        <a:xfrm>
          <a:off x="3647877" y="2452774"/>
          <a:ext cx="1228925" cy="1357224"/>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Challenge</a:t>
          </a:r>
          <a:endParaRPr lang="en-US" sz="1500" kern="1200" dirty="0"/>
        </a:p>
      </dsp:txBody>
      <dsp:txXfrm>
        <a:off x="3827849" y="2651535"/>
        <a:ext cx="868981" cy="959702"/>
      </dsp:txXfrm>
    </dsp:sp>
    <dsp:sp modelId="{9C9FE8AE-3E88-4A18-B8AF-E402473F8B8F}">
      <dsp:nvSpPr>
        <dsp:cNvPr id="0" name=""/>
        <dsp:cNvSpPr/>
      </dsp:nvSpPr>
      <dsp:spPr>
        <a:xfrm>
          <a:off x="4014753" y="2032182"/>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A56458-2F23-42EF-B5DE-3B2ECDB4EF2F}">
      <dsp:nvSpPr>
        <dsp:cNvPr id="0" name=""/>
        <dsp:cNvSpPr/>
      </dsp:nvSpPr>
      <dsp:spPr>
        <a:xfrm>
          <a:off x="3647877" y="537869"/>
          <a:ext cx="1228925" cy="136713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Entertain</a:t>
          </a:r>
          <a:endParaRPr lang="en-US" sz="1500" kern="1200" dirty="0"/>
        </a:p>
      </dsp:txBody>
      <dsp:txXfrm>
        <a:off x="3827849" y="738081"/>
        <a:ext cx="868981" cy="966709"/>
      </dsp:txXfrm>
    </dsp:sp>
    <dsp:sp modelId="{8C8AD968-DECC-4643-A01A-5D1167E052A0}">
      <dsp:nvSpPr>
        <dsp:cNvPr id="0" name=""/>
        <dsp:cNvSpPr/>
      </dsp:nvSpPr>
      <dsp:spPr>
        <a:xfrm rot="5400000">
          <a:off x="5306453" y="1082589"/>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8D4CCD3-6813-488F-AA87-0E2A871F04F8}">
      <dsp:nvSpPr>
        <dsp:cNvPr id="0" name=""/>
        <dsp:cNvSpPr/>
      </dsp:nvSpPr>
      <dsp:spPr>
        <a:xfrm>
          <a:off x="6215558" y="537869"/>
          <a:ext cx="1175844" cy="136713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Empower</a:t>
          </a:r>
          <a:endParaRPr lang="en-US" sz="1500" kern="1200" dirty="0"/>
        </a:p>
      </dsp:txBody>
      <dsp:txXfrm>
        <a:off x="6387756" y="738081"/>
        <a:ext cx="831448" cy="966709"/>
      </dsp:txXfrm>
    </dsp:sp>
    <dsp:sp modelId="{3F8F11A9-C3B8-404B-BC10-1195C665C645}">
      <dsp:nvSpPr>
        <dsp:cNvPr id="0" name=""/>
        <dsp:cNvSpPr/>
      </dsp:nvSpPr>
      <dsp:spPr>
        <a:xfrm rot="10800000">
          <a:off x="6555894" y="2047901"/>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E7AA426-575D-493E-8DD5-7CBFE6883EB4}">
      <dsp:nvSpPr>
        <dsp:cNvPr id="0" name=""/>
        <dsp:cNvSpPr/>
      </dsp:nvSpPr>
      <dsp:spPr>
        <a:xfrm>
          <a:off x="6215558" y="2452774"/>
          <a:ext cx="1175844" cy="1357224"/>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Support</a:t>
          </a:r>
          <a:endParaRPr lang="en-US" sz="1500" kern="1200" dirty="0"/>
        </a:p>
      </dsp:txBody>
      <dsp:txXfrm>
        <a:off x="6387756" y="2651535"/>
        <a:ext cx="831448" cy="959702"/>
      </dsp:txXfrm>
    </dsp:sp>
    <dsp:sp modelId="{68E34482-5A4B-4E4C-AAC3-B9B3E4332E46}">
      <dsp:nvSpPr>
        <dsp:cNvPr id="0" name=""/>
        <dsp:cNvSpPr/>
      </dsp:nvSpPr>
      <dsp:spPr>
        <a:xfrm rot="10800000">
          <a:off x="6555894" y="3940986"/>
          <a:ext cx="495172" cy="277693"/>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A088CF-689F-4557-B937-5C781AED7DC6}">
      <dsp:nvSpPr>
        <dsp:cNvPr id="0" name=""/>
        <dsp:cNvSpPr/>
      </dsp:nvSpPr>
      <dsp:spPr>
        <a:xfrm>
          <a:off x="5677119" y="4333949"/>
          <a:ext cx="2252723" cy="199063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What form will your writing take? </a:t>
          </a:r>
        </a:p>
        <a:p>
          <a:pPr lvl="0" algn="ctr" defTabSz="666750">
            <a:lnSpc>
              <a:spcPct val="90000"/>
            </a:lnSpc>
            <a:spcBef>
              <a:spcPct val="0"/>
            </a:spcBef>
            <a:spcAft>
              <a:spcPct val="35000"/>
            </a:spcAft>
          </a:pPr>
          <a:endParaRPr lang="en-US" sz="1500" kern="1200" dirty="0" smtClean="0"/>
        </a:p>
        <a:p>
          <a:pPr lvl="0" algn="ctr" defTabSz="666750">
            <a:lnSpc>
              <a:spcPct val="90000"/>
            </a:lnSpc>
            <a:spcBef>
              <a:spcPct val="0"/>
            </a:spcBef>
            <a:spcAft>
              <a:spcPct val="35000"/>
            </a:spcAft>
          </a:pPr>
          <a:r>
            <a:rPr lang="en-US" sz="1500" kern="1200" dirty="0" smtClean="0"/>
            <a:t>How will you connect with your audience?</a:t>
          </a:r>
          <a:endParaRPr lang="en-US" sz="1500" kern="1200" dirty="0"/>
        </a:p>
      </dsp:txBody>
      <dsp:txXfrm>
        <a:off x="6007023" y="4625471"/>
        <a:ext cx="1592915" cy="1407592"/>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onvergingText">
  <dgm:title val="Converging Text"/>
  <dgm:desc val="Use to show multiple steps or parts that merge into a whole. Limited to one Level 1 shape that contains text and a maximum of five Level 2 shapes."/>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1/layout/ConvergingText">
  <dgm:title val="Converging Text"/>
  <dgm:desc val="Use to show multiple steps or parts that merge into a whole. Limited to one Level 1 shape that contains text and a maximum of five Level 2 shapes."/>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B93058E-61AD-44D9-A233-D46285E1DC8A}" type="datetimeFigureOut">
              <a:rPr lang="en-US" smtClean="0"/>
              <a:t>10/8/2012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F3EAA6E-6C3A-4428-B085-E05C6F02AF65}" type="slidenum">
              <a:rPr lang="en-US" smtClean="0"/>
              <a:t>‹#›</a:t>
            </a:fld>
            <a:endParaRPr lang="en-US"/>
          </a:p>
        </p:txBody>
      </p:sp>
    </p:spTree>
    <p:extLst>
      <p:ext uri="{BB962C8B-B14F-4D97-AF65-F5344CB8AC3E}">
        <p14:creationId xmlns:p14="http://schemas.microsoft.com/office/powerpoint/2010/main" val="1990885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84BDAC-16DA-40FC-B0EC-C756A71855E0}" type="datetimeFigureOut">
              <a:rPr lang="en-US" smtClean="0"/>
              <a:t>10/8/2012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EE3FF7-FCC4-4F33-B063-584333898BE3}" type="slidenum">
              <a:rPr lang="en-US" smtClean="0"/>
              <a:t>‹#›</a:t>
            </a:fld>
            <a:endParaRPr lang="en-US"/>
          </a:p>
        </p:txBody>
      </p:sp>
    </p:spTree>
    <p:extLst>
      <p:ext uri="{BB962C8B-B14F-4D97-AF65-F5344CB8AC3E}">
        <p14:creationId xmlns:p14="http://schemas.microsoft.com/office/powerpoint/2010/main" val="14263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16" name="Group 15"/>
          <p:cNvGrpSpPr/>
          <p:nvPr/>
        </p:nvGrpSpPr>
        <p:grpSpPr>
          <a:xfrm rot="20533676">
            <a:off x="618027" y="3923015"/>
            <a:ext cx="2508736" cy="2527488"/>
            <a:chOff x="494947" y="417279"/>
            <a:chExt cx="2417578" cy="2421351"/>
          </a:xfrm>
        </p:grpSpPr>
        <p:sp>
          <p:nvSpPr>
            <p:cNvPr id="12" name="Freeform 11"/>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0935" y="417279"/>
              <a:ext cx="2321590" cy="2321590"/>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stickie-shadow.png"/>
            <p:cNvPicPr>
              <a:picLocks noChangeAspect="1"/>
            </p:cNvPicPr>
            <p:nvPr/>
          </p:nvPicPr>
          <p:blipFill>
            <a:blip r:embed="rId3"/>
            <a:stretch>
              <a:fillRect/>
            </a:stretch>
          </p:blipFill>
          <p:spPr>
            <a:xfrm>
              <a:off x="614456" y="436040"/>
              <a:ext cx="404704" cy="461174"/>
            </a:xfrm>
            <a:prstGeom prst="rect">
              <a:avLst/>
            </a:prstGeom>
          </p:spPr>
        </p:pic>
        <p:pic>
          <p:nvPicPr>
            <p:cNvPr id="15" name="Picture 14" descr="stickie-shadow.png"/>
            <p:cNvPicPr>
              <a:picLocks noChangeAspect="1"/>
            </p:cNvPicPr>
            <p:nvPr/>
          </p:nvPicPr>
          <p:blipFill>
            <a:blip r:embed="rId3"/>
            <a:stretch>
              <a:fillRect/>
            </a:stretch>
          </p:blipFill>
          <p:spPr>
            <a:xfrm rot="16200000">
              <a:off x="637932" y="2282410"/>
              <a:ext cx="404704" cy="461174"/>
            </a:xfrm>
            <a:prstGeom prst="rect">
              <a:avLst/>
            </a:prstGeom>
          </p:spPr>
        </p:pic>
      </p:grpSp>
      <p:pic>
        <p:nvPicPr>
          <p:cNvPr id="8" name="Picture 7" descr="TitleCard.png"/>
          <p:cNvPicPr>
            <a:picLocks noChangeAspect="1"/>
          </p:cNvPicPr>
          <p:nvPr/>
        </p:nvPicPr>
        <p:blipFill>
          <a:blip r:embed="rId4"/>
          <a:stretch>
            <a:fillRect/>
          </a:stretch>
        </p:blipFill>
        <p:spPr>
          <a:xfrm rot="343346">
            <a:off x="2856203" y="2587842"/>
            <a:ext cx="5773084" cy="3850817"/>
          </a:xfrm>
          <a:prstGeom prst="rect">
            <a:avLst/>
          </a:prstGeom>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20520000">
            <a:off x="963292" y="5061539"/>
            <a:ext cx="1968535" cy="534991"/>
          </a:xfrm>
        </p:spPr>
        <p:txBody>
          <a:bodyPr anchor="t"/>
          <a:lstStyle>
            <a:lvl1pPr algn="ctr">
              <a:defRPr sz="2200">
                <a:solidFill>
                  <a:schemeClr val="accent1"/>
                </a:solidFill>
              </a:defRPr>
            </a:lvl1pPr>
          </a:lstStyle>
          <a:p>
            <a:fld id="{962D4218-2BCC-4061-925B-4F281E6E387B}" type="datetimeFigureOut">
              <a:rPr lang="en-US" smtClean="0"/>
              <a:t>10/8/2012</a:t>
            </a:fld>
            <a:endParaRPr lang="en-US"/>
          </a:p>
        </p:txBody>
      </p:sp>
      <p:sp>
        <p:nvSpPr>
          <p:cNvPr id="5" name="Footer Placeholder 4"/>
          <p:cNvSpPr>
            <a:spLocks noGrp="1"/>
          </p:cNvSpPr>
          <p:nvPr>
            <p:ph type="ftr" sz="quarter" idx="11"/>
          </p:nvPr>
        </p:nvSpPr>
        <p:spPr>
          <a:xfrm rot="20520000">
            <a:off x="647592" y="4135346"/>
            <a:ext cx="2085881" cy="835010"/>
          </a:xfrm>
        </p:spPr>
        <p:txBody>
          <a:bodyPr anchor="ctr"/>
          <a:lstStyle>
            <a:lvl1pPr algn="l">
              <a:defRPr sz="1600">
                <a:solidFill>
                  <a:schemeClr val="accent5">
                    <a:lumMod val="50000"/>
                  </a:schemeClr>
                </a:solidFill>
              </a:defRPr>
            </a:lvl1pPr>
          </a:lstStyle>
          <a:p>
            <a:endParaRPr lang="en-US"/>
          </a:p>
        </p:txBody>
      </p:sp>
      <p:sp>
        <p:nvSpPr>
          <p:cNvPr id="6" name="Slide Number Placeholder 5"/>
          <p:cNvSpPr>
            <a:spLocks noGrp="1"/>
          </p:cNvSpPr>
          <p:nvPr>
            <p:ph type="sldNum" sz="quarter" idx="12"/>
          </p:nvPr>
        </p:nvSpPr>
        <p:spPr>
          <a:xfrm rot="20520000">
            <a:off x="1981439" y="5509808"/>
            <a:ext cx="738180" cy="426607"/>
          </a:xfrm>
        </p:spPr>
        <p:txBody>
          <a:bodyPr/>
          <a:lstStyle>
            <a:lvl1pPr algn="r">
              <a:defRPr>
                <a:solidFill>
                  <a:schemeClr val="accent1">
                    <a:lumMod val="75000"/>
                  </a:schemeClr>
                </a:solidFill>
              </a:defRPr>
            </a:lvl1pPr>
          </a:lstStyle>
          <a:p>
            <a:fld id="{D8363D9D-4E75-44BE-B3B6-39CC42E2646D}" type="slidenum">
              <a:rPr lang="en-US" smtClean="0"/>
              <a:t>‹#›</a:t>
            </a:fld>
            <a:endParaRPr lang="en-US"/>
          </a:p>
        </p:txBody>
      </p:sp>
      <p:pic>
        <p:nvPicPr>
          <p:cNvPr id="9" name="Picture 8"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2D4218-2BCC-4061-925B-4F281E6E387B}" type="datetimeFigureOut">
              <a:rPr lang="en-US" smtClean="0"/>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2D4218-2BCC-4061-925B-4F281E6E387B}" type="datetimeFigureOut">
              <a:rPr lang="en-US" smtClean="0"/>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2D4218-2BCC-4061-925B-4F281E6E387B}" type="datetimeFigureOut">
              <a:rPr lang="en-US" smtClean="0"/>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2D4218-2BCC-4061-925B-4F281E6E387B}" type="datetimeFigureOut">
              <a:rPr lang="en-US" smtClean="0"/>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62D4218-2BCC-4061-925B-4F281E6E387B}" type="datetimeFigureOut">
              <a:rPr lang="en-US" smtClean="0"/>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363D9D-4E75-44BE-B3B6-39CC42E2646D}" type="slidenum">
              <a:rPr lang="en-US" smtClean="0"/>
              <a:t>‹#›</a:t>
            </a:fld>
            <a:endParaRPr lang="en-US"/>
          </a:p>
        </p:txBody>
      </p:sp>
      <p:sp>
        <p:nvSpPr>
          <p:cNvPr id="9" name="Content Placeholder 8"/>
          <p:cNvSpPr>
            <a:spLocks noGrp="1"/>
          </p:cNvSpPr>
          <p:nvPr>
            <p:ph sz="quarter" idx="13"/>
          </p:nvPr>
        </p:nvSpPr>
        <p:spPr>
          <a:xfrm>
            <a:off x="841248"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962D4218-2BCC-4061-925B-4F281E6E387B}" type="datetimeFigureOut">
              <a:rPr lang="en-US" smtClean="0"/>
              <a:t>10/8/2012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363D9D-4E75-44BE-B3B6-39CC42E2646D}" type="slidenum">
              <a:rPr lang="en-US" smtClean="0"/>
              <a:t>‹#›</a:t>
            </a:fld>
            <a:endParaRPr lang="en-US"/>
          </a:p>
        </p:txBody>
      </p:sp>
      <p:sp>
        <p:nvSpPr>
          <p:cNvPr id="16" name="Freeform 22"/>
          <p:cNvSpPr>
            <a:spLocks/>
          </p:cNvSpPr>
          <p:nvPr/>
        </p:nvSpPr>
        <p:spPr bwMode="auto">
          <a:xfrm rot="20274567">
            <a:off x="3933637" y="4281002"/>
            <a:ext cx="1288495" cy="722529"/>
          </a:xfrm>
          <a:custGeom>
            <a:avLst/>
            <a:gdLst/>
            <a:ahLst/>
            <a:cxnLst/>
            <a:rect l="l" t="t" r="r" b="b"/>
            <a:pathLst>
              <a:path w="1288494" h="722529">
                <a:moveTo>
                  <a:pt x="548461" y="537763"/>
                </a:moveTo>
                <a:lnTo>
                  <a:pt x="548461" y="537763"/>
                </a:lnTo>
                <a:lnTo>
                  <a:pt x="548461" y="537763"/>
                </a:lnTo>
                <a:close/>
                <a:moveTo>
                  <a:pt x="547489" y="536791"/>
                </a:moveTo>
                <a:lnTo>
                  <a:pt x="548461" y="537763"/>
                </a:lnTo>
                <a:lnTo>
                  <a:pt x="546516" y="536791"/>
                </a:lnTo>
                <a:lnTo>
                  <a:pt x="544572" y="535818"/>
                </a:lnTo>
                <a:close/>
                <a:moveTo>
                  <a:pt x="338413" y="443436"/>
                </a:moveTo>
                <a:lnTo>
                  <a:pt x="340357" y="444408"/>
                </a:lnTo>
                <a:lnTo>
                  <a:pt x="339385" y="444408"/>
                </a:lnTo>
                <a:close/>
                <a:moveTo>
                  <a:pt x="337440" y="442463"/>
                </a:moveTo>
                <a:lnTo>
                  <a:pt x="338413" y="443436"/>
                </a:lnTo>
                <a:lnTo>
                  <a:pt x="338412" y="443436"/>
                </a:lnTo>
                <a:close/>
                <a:moveTo>
                  <a:pt x="334522" y="440518"/>
                </a:moveTo>
                <a:lnTo>
                  <a:pt x="334523" y="441491"/>
                </a:lnTo>
                <a:lnTo>
                  <a:pt x="333550" y="441491"/>
                </a:lnTo>
                <a:lnTo>
                  <a:pt x="331605" y="439546"/>
                </a:lnTo>
                <a:close/>
                <a:moveTo>
                  <a:pt x="644733" y="565964"/>
                </a:moveTo>
                <a:lnTo>
                  <a:pt x="642788" y="565964"/>
                </a:lnTo>
                <a:lnTo>
                  <a:pt x="641816" y="565964"/>
                </a:lnTo>
                <a:lnTo>
                  <a:pt x="641816" y="565964"/>
                </a:lnTo>
                <a:close/>
                <a:moveTo>
                  <a:pt x="457051" y="488168"/>
                </a:moveTo>
                <a:lnTo>
                  <a:pt x="458996" y="489140"/>
                </a:lnTo>
                <a:lnTo>
                  <a:pt x="458993" y="489139"/>
                </a:lnTo>
                <a:close/>
                <a:moveTo>
                  <a:pt x="243112" y="383144"/>
                </a:moveTo>
                <a:lnTo>
                  <a:pt x="244085" y="384117"/>
                </a:lnTo>
                <a:lnTo>
                  <a:pt x="244085" y="384117"/>
                </a:lnTo>
                <a:close/>
                <a:moveTo>
                  <a:pt x="781848" y="599027"/>
                </a:moveTo>
                <a:lnTo>
                  <a:pt x="781848" y="599027"/>
                </a:lnTo>
                <a:lnTo>
                  <a:pt x="780876" y="599027"/>
                </a:lnTo>
                <a:close/>
                <a:moveTo>
                  <a:pt x="242140" y="366612"/>
                </a:moveTo>
                <a:lnTo>
                  <a:pt x="244085" y="368557"/>
                </a:lnTo>
                <a:lnTo>
                  <a:pt x="241797" y="366956"/>
                </a:lnTo>
                <a:close/>
                <a:moveTo>
                  <a:pt x="141978" y="301458"/>
                </a:moveTo>
                <a:lnTo>
                  <a:pt x="141978" y="301459"/>
                </a:lnTo>
                <a:lnTo>
                  <a:pt x="141977" y="301459"/>
                </a:lnTo>
                <a:close/>
                <a:moveTo>
                  <a:pt x="142950" y="301458"/>
                </a:moveTo>
                <a:lnTo>
                  <a:pt x="142950" y="302430"/>
                </a:lnTo>
                <a:lnTo>
                  <a:pt x="141978" y="301459"/>
                </a:lnTo>
                <a:close/>
                <a:moveTo>
                  <a:pt x="979256" y="620421"/>
                </a:moveTo>
                <a:lnTo>
                  <a:pt x="979165" y="620512"/>
                </a:lnTo>
                <a:lnTo>
                  <a:pt x="978283" y="620421"/>
                </a:lnTo>
                <a:close/>
                <a:moveTo>
                  <a:pt x="93355" y="247974"/>
                </a:moveTo>
                <a:lnTo>
                  <a:pt x="94328" y="248946"/>
                </a:lnTo>
                <a:lnTo>
                  <a:pt x="94328" y="249919"/>
                </a:lnTo>
                <a:close/>
                <a:moveTo>
                  <a:pt x="1075528" y="637925"/>
                </a:moveTo>
                <a:lnTo>
                  <a:pt x="1075528" y="637925"/>
                </a:lnTo>
                <a:lnTo>
                  <a:pt x="1074555"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close/>
                <a:moveTo>
                  <a:pt x="35008" y="156564"/>
                </a:moveTo>
                <a:lnTo>
                  <a:pt x="36953" y="159157"/>
                </a:lnTo>
                <a:lnTo>
                  <a:pt x="36953" y="159481"/>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close/>
                <a:moveTo>
                  <a:pt x="5835" y="22366"/>
                </a:moveTo>
                <a:lnTo>
                  <a:pt x="5835" y="23338"/>
                </a:lnTo>
                <a:lnTo>
                  <a:pt x="5658" y="22542"/>
                </a:lnTo>
                <a:close/>
                <a:moveTo>
                  <a:pt x="3890" y="14586"/>
                </a:moveTo>
                <a:lnTo>
                  <a:pt x="4862" y="15559"/>
                </a:lnTo>
                <a:lnTo>
                  <a:pt x="4862" y="18476"/>
                </a:lnTo>
                <a:lnTo>
                  <a:pt x="4668" y="18087"/>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4572" y="535818"/>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close/>
                <a:moveTo>
                  <a:pt x="972" y="0"/>
                </a:moveTo>
                <a:lnTo>
                  <a:pt x="1945" y="2917"/>
                </a:lnTo>
                <a:lnTo>
                  <a:pt x="1884" y="303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3"/>
          <p:cNvSpPr>
            <a:spLocks/>
          </p:cNvSpPr>
          <p:nvPr/>
        </p:nvSpPr>
        <p:spPr bwMode="auto">
          <a:xfrm rot="9377604">
            <a:off x="3925861" y="3316840"/>
            <a:ext cx="1288495" cy="722529"/>
          </a:xfrm>
          <a:custGeom>
            <a:avLst/>
            <a:gdLst/>
            <a:ahLst/>
            <a:cxnLst/>
            <a:rect l="l" t="t" r="r" b="b"/>
            <a:pathLst>
              <a:path w="1288494" h="722529">
                <a:moveTo>
                  <a:pt x="1884" y="3038"/>
                </a:moveTo>
                <a:lnTo>
                  <a:pt x="972" y="0"/>
                </a:lnTo>
                <a:lnTo>
                  <a:pt x="1944" y="2917"/>
                </a:lnTo>
                <a:close/>
                <a:moveTo>
                  <a:pt x="4861" y="18476"/>
                </a:moveTo>
                <a:lnTo>
                  <a:pt x="4667" y="18087"/>
                </a:lnTo>
                <a:lnTo>
                  <a:pt x="3889" y="14587"/>
                </a:lnTo>
                <a:lnTo>
                  <a:pt x="4861" y="15559"/>
                </a:lnTo>
                <a:close/>
                <a:moveTo>
                  <a:pt x="5834" y="23339"/>
                </a:moveTo>
                <a:lnTo>
                  <a:pt x="5658" y="22543"/>
                </a:lnTo>
                <a:lnTo>
                  <a:pt x="5834" y="22366"/>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close/>
                <a:moveTo>
                  <a:pt x="35007" y="151702"/>
                </a:moveTo>
                <a:lnTo>
                  <a:pt x="35007" y="151702"/>
                </a:lnTo>
                <a:lnTo>
                  <a:pt x="35007" y="151701"/>
                </a:lnTo>
                <a:close/>
                <a:moveTo>
                  <a:pt x="36953" y="159481"/>
                </a:moveTo>
                <a:lnTo>
                  <a:pt x="35007" y="156564"/>
                </a:lnTo>
                <a:lnTo>
                  <a:pt x="36953" y="159158"/>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close/>
                <a:moveTo>
                  <a:pt x="70988" y="218801"/>
                </a:moveTo>
                <a:lnTo>
                  <a:pt x="70016" y="217828"/>
                </a:lnTo>
                <a:lnTo>
                  <a:pt x="70016" y="217828"/>
                </a:lnTo>
                <a:close/>
                <a:moveTo>
                  <a:pt x="978282" y="620422"/>
                </a:moveTo>
                <a:lnTo>
                  <a:pt x="979254" y="620422"/>
                </a:lnTo>
                <a:lnTo>
                  <a:pt x="979164" y="620513"/>
                </a:lnTo>
                <a:close/>
                <a:moveTo>
                  <a:pt x="94327" y="249919"/>
                </a:moveTo>
                <a:lnTo>
                  <a:pt x="93354" y="247974"/>
                </a:lnTo>
                <a:lnTo>
                  <a:pt x="94327" y="248946"/>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close/>
                <a:moveTo>
                  <a:pt x="909238" y="622367"/>
                </a:moveTo>
                <a:lnTo>
                  <a:pt x="909238" y="622367"/>
                </a:lnTo>
                <a:lnTo>
                  <a:pt x="909463" y="622367"/>
                </a:lnTo>
                <a:close/>
                <a:moveTo>
                  <a:pt x="908266" y="623340"/>
                </a:moveTo>
                <a:lnTo>
                  <a:pt x="908266" y="622367"/>
                </a:lnTo>
                <a:lnTo>
                  <a:pt x="909238" y="622367"/>
                </a:lnTo>
                <a:close/>
                <a:moveTo>
                  <a:pt x="141977" y="301459"/>
                </a:moveTo>
                <a:lnTo>
                  <a:pt x="141977" y="301459"/>
                </a:lnTo>
                <a:lnTo>
                  <a:pt x="141977" y="301459"/>
                </a:lnTo>
                <a:close/>
                <a:moveTo>
                  <a:pt x="142949" y="302431"/>
                </a:moveTo>
                <a:lnTo>
                  <a:pt x="141977" y="301459"/>
                </a:lnTo>
                <a:lnTo>
                  <a:pt x="142949" y="301459"/>
                </a:lnTo>
                <a:close/>
                <a:moveTo>
                  <a:pt x="244084" y="368557"/>
                </a:moveTo>
                <a:lnTo>
                  <a:pt x="241795" y="366956"/>
                </a:lnTo>
                <a:lnTo>
                  <a:pt x="242139" y="366613"/>
                </a:lnTo>
                <a:close/>
                <a:moveTo>
                  <a:pt x="641815" y="565965"/>
                </a:moveTo>
                <a:lnTo>
                  <a:pt x="641815" y="565965"/>
                </a:lnTo>
                <a:lnTo>
                  <a:pt x="644732" y="565965"/>
                </a:lnTo>
                <a:lnTo>
                  <a:pt x="642787" y="565965"/>
                </a:lnTo>
                <a:close/>
                <a:moveTo>
                  <a:pt x="458992" y="489140"/>
                </a:moveTo>
                <a:lnTo>
                  <a:pt x="457050" y="488169"/>
                </a:lnTo>
                <a:lnTo>
                  <a:pt x="458995" y="489141"/>
                </a:lnTo>
                <a:close/>
                <a:moveTo>
                  <a:pt x="333549" y="441491"/>
                </a:moveTo>
                <a:lnTo>
                  <a:pt x="331604" y="439546"/>
                </a:lnTo>
                <a:lnTo>
                  <a:pt x="334521" y="440519"/>
                </a:lnTo>
                <a:lnTo>
                  <a:pt x="334521" y="441491"/>
                </a:lnTo>
                <a:close/>
                <a:moveTo>
                  <a:pt x="339384" y="444409"/>
                </a:moveTo>
                <a:lnTo>
                  <a:pt x="337439" y="442464"/>
                </a:lnTo>
                <a:lnTo>
                  <a:pt x="338411" y="443436"/>
                </a:lnTo>
                <a:lnTo>
                  <a:pt x="340356" y="444408"/>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4570" y="535819"/>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2D4218-2BCC-4061-925B-4F281E6E387B}" type="datetimeFigureOut">
              <a:rPr lang="en-US" smtClean="0"/>
              <a:t>10/8/2012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2D4218-2BCC-4061-925B-4F281E6E387B}" type="datetimeFigureOut">
              <a:rPr lang="en-US" smtClean="0"/>
              <a:t>10/8/2012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2D4218-2BCC-4061-925B-4F281E6E387B}" type="datetimeFigureOut">
              <a:rPr lang="en-US" smtClean="0"/>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tape.png"/>
          <p:cNvPicPr>
            <a:picLocks noChangeAspect="1"/>
          </p:cNvPicPr>
          <p:nvPr/>
        </p:nvPicPr>
        <p:blipFill>
          <a:blip r:embed="rId2"/>
          <a:stretch>
            <a:fillRect/>
          </a:stretch>
        </p:blipFill>
        <p:spPr>
          <a:xfrm>
            <a:off x="3124200" y="191206"/>
            <a:ext cx="2781300" cy="819150"/>
          </a:xfrm>
          <a:prstGeom prst="rect">
            <a:avLst/>
          </a:prstGeom>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2D4218-2BCC-4061-925B-4F281E6E387B}" type="datetimeFigureOut">
              <a:rPr lang="en-US" smtClean="0"/>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363D9D-4E75-44BE-B3B6-39CC42E264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13">
            <a:lum bright="-10000"/>
          </a:blip>
          <a:stretch>
            <a:fillRect/>
          </a:stretch>
        </p:blipFill>
        <p:spPr>
          <a:xfrm>
            <a:off x="0" y="0"/>
            <a:ext cx="9144000" cy="6858000"/>
          </a:xfrm>
          <a:prstGeom prst="rect">
            <a:avLst/>
          </a:prstGeom>
        </p:spPr>
      </p:pic>
      <p:sp>
        <p:nvSpPr>
          <p:cNvPr id="2" name="Title Placeholder 1"/>
          <p:cNvSpPr>
            <a:spLocks noGrp="1"/>
          </p:cNvSpPr>
          <p:nvPr>
            <p:ph type="title"/>
          </p:nvPr>
        </p:nvSpPr>
        <p:spPr>
          <a:xfrm>
            <a:off x="551280" y="436563"/>
            <a:ext cx="8041440" cy="144267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2038388"/>
            <a:ext cx="7467600" cy="39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1280" y="6148875"/>
            <a:ext cx="2133600" cy="365125"/>
          </a:xfrm>
          <a:prstGeom prst="rect">
            <a:avLst/>
          </a:prstGeom>
        </p:spPr>
        <p:txBody>
          <a:bodyPr vert="horz" lIns="91440" tIns="45720" rIns="91440" bIns="45720" rtlCol="0" anchor="ctr"/>
          <a:lstStyle>
            <a:lvl1pPr algn="l">
              <a:defRPr sz="1400" b="0">
                <a:solidFill>
                  <a:schemeClr val="tx1">
                    <a:lumMod val="50000"/>
                    <a:lumOff val="50000"/>
                  </a:schemeClr>
                </a:solidFill>
                <a:latin typeface="Rage Italic" pitchFamily="66" charset="0"/>
                <a:cs typeface="Rage Italic" pitchFamily="66" charset="0"/>
              </a:defRPr>
            </a:lvl1pPr>
          </a:lstStyle>
          <a:p>
            <a:fld id="{962D4218-2BCC-4061-925B-4F281E6E387B}" type="datetimeFigureOut">
              <a:rPr lang="en-US" smtClean="0"/>
              <a:t>10/8/2012</a:t>
            </a:fld>
            <a:endParaRPr lang="en-US"/>
          </a:p>
        </p:txBody>
      </p:sp>
      <p:sp>
        <p:nvSpPr>
          <p:cNvPr id="5" name="Footer Placeholder 4"/>
          <p:cNvSpPr>
            <a:spLocks noGrp="1"/>
          </p:cNvSpPr>
          <p:nvPr>
            <p:ph type="ftr" sz="quarter" idx="3"/>
          </p:nvPr>
        </p:nvSpPr>
        <p:spPr>
          <a:xfrm>
            <a:off x="3124200" y="6148875"/>
            <a:ext cx="2895600" cy="365125"/>
          </a:xfrm>
          <a:prstGeom prst="rect">
            <a:avLst/>
          </a:prstGeom>
        </p:spPr>
        <p:txBody>
          <a:bodyPr vert="horz" lIns="91440" tIns="45720" rIns="91440" bIns="45720" rtlCol="0" anchor="ctr"/>
          <a:lstStyle>
            <a:lvl1pPr algn="ctr">
              <a:defRPr sz="1400" b="0">
                <a:solidFill>
                  <a:schemeClr val="tx1">
                    <a:lumMod val="50000"/>
                    <a:lumOff val="50000"/>
                  </a:schemeClr>
                </a:solidFill>
                <a:latin typeface="Rage Italic" pitchFamily="66" charset="0"/>
                <a:cs typeface="Rage Italic" pitchFamily="66" charset="0"/>
              </a:defRPr>
            </a:lvl1pPr>
          </a:lstStyle>
          <a:p>
            <a:endParaRPr lang="en-US"/>
          </a:p>
        </p:txBody>
      </p:sp>
      <p:sp>
        <p:nvSpPr>
          <p:cNvPr id="6" name="Slide Number Placeholder 5"/>
          <p:cNvSpPr>
            <a:spLocks noGrp="1"/>
          </p:cNvSpPr>
          <p:nvPr>
            <p:ph type="sldNum" sz="quarter" idx="4"/>
          </p:nvPr>
        </p:nvSpPr>
        <p:spPr>
          <a:xfrm>
            <a:off x="6459120" y="6148875"/>
            <a:ext cx="2133600" cy="365125"/>
          </a:xfrm>
          <a:prstGeom prst="rect">
            <a:avLst/>
          </a:prstGeom>
        </p:spPr>
        <p:txBody>
          <a:bodyPr vert="horz" lIns="91440" tIns="45720" rIns="91440" bIns="45720" rtlCol="0" anchor="ctr"/>
          <a:lstStyle>
            <a:lvl1pPr algn="r">
              <a:defRPr sz="1400" b="0">
                <a:solidFill>
                  <a:schemeClr val="tx1">
                    <a:lumMod val="50000"/>
                    <a:lumOff val="50000"/>
                  </a:schemeClr>
                </a:solidFill>
                <a:latin typeface="Rage Italic" pitchFamily="66" charset="0"/>
                <a:cs typeface="Rage Italic" pitchFamily="66" charset="0"/>
              </a:defRPr>
            </a:lvl1pPr>
          </a:lstStyle>
          <a:p>
            <a:fld id="{D8363D9D-4E75-44BE-B3B6-39CC42E264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1" latinLnBrk="0" hangingPunct="1">
        <a:spcBef>
          <a:spcPct val="20000"/>
        </a:spcBef>
        <a:buClr>
          <a:schemeClr val="accent1"/>
        </a:buClr>
        <a:buSzPct val="95000"/>
        <a:buFont typeface="Rage Italic" pitchFamily="66" charset="0"/>
        <a:buChar char="0"/>
        <a:defRPr sz="2400" kern="1200">
          <a:solidFill>
            <a:schemeClr val="tx1">
              <a:lumMod val="75000"/>
              <a:lumOff val="25000"/>
            </a:schemeClr>
          </a:solidFill>
          <a:latin typeface="+mn-lt"/>
          <a:ea typeface="+mn-ea"/>
          <a:cs typeface="+mn-cs"/>
        </a:defRPr>
      </a:lvl1pPr>
      <a:lvl2pPr marL="557784" indent="-228600" algn="l" defTabSz="457200" rtl="0" eaLnBrk="1" latinLnBrk="0" hangingPunct="1">
        <a:spcBef>
          <a:spcPct val="20000"/>
        </a:spcBef>
        <a:buClr>
          <a:schemeClr val="accent1"/>
        </a:buClr>
        <a:buSzPct val="95000"/>
        <a:buFont typeface="Rage Italic" pitchFamily="66" charset="0"/>
        <a:buChar char="0"/>
        <a:defRPr sz="2200" kern="1200">
          <a:solidFill>
            <a:schemeClr val="tx1">
              <a:lumMod val="75000"/>
              <a:lumOff val="25000"/>
            </a:schemeClr>
          </a:solidFill>
          <a:latin typeface="+mn-lt"/>
          <a:ea typeface="+mn-ea"/>
          <a:cs typeface="+mn-cs"/>
        </a:defRPr>
      </a:lvl2pPr>
      <a:lvl3pPr marL="822960" indent="-182880" algn="l" defTabSz="457200" rtl="0" eaLnBrk="1" latinLnBrk="0" hangingPunct="1">
        <a:spcBef>
          <a:spcPct val="20000"/>
        </a:spcBef>
        <a:buClr>
          <a:schemeClr val="accent1"/>
        </a:buClr>
        <a:buSzPct val="95000"/>
        <a:buFont typeface="Rage Italic" pitchFamily="66" charset="0"/>
        <a:buChar char="0"/>
        <a:defRPr sz="2000" kern="1200">
          <a:solidFill>
            <a:schemeClr val="tx1">
              <a:lumMod val="75000"/>
              <a:lumOff val="25000"/>
            </a:schemeClr>
          </a:solidFill>
          <a:latin typeface="+mn-lt"/>
          <a:ea typeface="+mn-ea"/>
          <a:cs typeface="+mn-cs"/>
        </a:defRPr>
      </a:lvl3pPr>
      <a:lvl4pPr marL="1097280" indent="-182880" algn="l" defTabSz="457200" rtl="0" eaLnBrk="1" latinLnBrk="0" hangingPunct="1">
        <a:spcBef>
          <a:spcPct val="20000"/>
        </a:spcBef>
        <a:buClr>
          <a:schemeClr val="accent1"/>
        </a:buClr>
        <a:buSzPct val="95000"/>
        <a:buFont typeface="Rage Italic" pitchFamily="66" charset="0"/>
        <a:buChar char="0"/>
        <a:defRPr sz="1600" kern="1200">
          <a:solidFill>
            <a:schemeClr val="tx1">
              <a:lumMod val="75000"/>
              <a:lumOff val="25000"/>
            </a:schemeClr>
          </a:solidFill>
          <a:latin typeface="+mn-lt"/>
          <a:ea typeface="+mn-ea"/>
          <a:cs typeface="+mn-cs"/>
        </a:defRPr>
      </a:lvl4pPr>
      <a:lvl5pPr marL="1417320" indent="-182880" algn="l" defTabSz="457200" rtl="0" eaLnBrk="1" latinLnBrk="0" hangingPunct="1">
        <a:spcBef>
          <a:spcPct val="20000"/>
        </a:spcBef>
        <a:buClr>
          <a:schemeClr val="accent1"/>
        </a:buClr>
        <a:buSzPct val="95000"/>
        <a:buFont typeface="Rage Italic" pitchFamily="66" charset="0"/>
        <a:buChar char="0"/>
        <a:defRPr sz="1400" kern="1200" baseline="0">
          <a:solidFill>
            <a:schemeClr val="tx1">
              <a:lumMod val="75000"/>
              <a:lumOff val="25000"/>
            </a:schemeClr>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4.emf"/></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8.xml"/><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360000">
            <a:off x="3202049" y="2850439"/>
            <a:ext cx="5104966" cy="2616891"/>
          </a:xfrm>
        </p:spPr>
        <p:txBody>
          <a:bodyPr/>
          <a:lstStyle/>
          <a:p>
            <a:r>
              <a:rPr lang="en-US" sz="1800" b="1" i="1" dirty="0" smtClean="0">
                <a:solidFill>
                  <a:schemeClr val="accent1"/>
                </a:solidFill>
              </a:rPr>
              <a:t>Using the Common Core to </a:t>
            </a:r>
            <a:br>
              <a:rPr lang="en-US" sz="1800" b="1" i="1" dirty="0" smtClean="0">
                <a:solidFill>
                  <a:schemeClr val="accent1"/>
                </a:solidFill>
              </a:rPr>
            </a:br>
            <a:r>
              <a:rPr lang="en-US" sz="4000" b="1" dirty="0" smtClean="0"/>
              <a:t>Empower Writers </a:t>
            </a:r>
            <a:r>
              <a:rPr lang="en-US" sz="2800" b="1" dirty="0" smtClean="0"/>
              <a:t/>
            </a:r>
            <a:br>
              <a:rPr lang="en-US" sz="2800" b="1" dirty="0" smtClean="0"/>
            </a:br>
            <a:r>
              <a:rPr lang="en-US" sz="1800" dirty="0" smtClean="0"/>
              <a:t>Who </a:t>
            </a:r>
            <a:r>
              <a:rPr lang="en-US" sz="2800" dirty="0" smtClean="0"/>
              <a:t/>
            </a:r>
            <a:br>
              <a:rPr lang="en-US" sz="2800" dirty="0" smtClean="0"/>
            </a:br>
            <a:r>
              <a:rPr lang="en-US" sz="4000" b="1" i="1" dirty="0" smtClean="0">
                <a:solidFill>
                  <a:schemeClr val="accent1"/>
                </a:solidFill>
              </a:rPr>
              <a:t>Make a Difference</a:t>
            </a:r>
            <a:br>
              <a:rPr lang="en-US" sz="4000" b="1" i="1" dirty="0" smtClean="0">
                <a:solidFill>
                  <a:schemeClr val="accent1"/>
                </a:solidFill>
              </a:rPr>
            </a:br>
            <a:r>
              <a:rPr lang="en-US" sz="4000" b="1" dirty="0" smtClean="0"/>
              <a:t>in the World</a:t>
            </a:r>
            <a:endParaRPr lang="en-US" sz="4000" b="1" dirty="0"/>
          </a:p>
        </p:txBody>
      </p:sp>
      <p:sp>
        <p:nvSpPr>
          <p:cNvPr id="5" name="TextBox 4"/>
          <p:cNvSpPr txBox="1"/>
          <p:nvPr/>
        </p:nvSpPr>
        <p:spPr>
          <a:xfrm rot="20605253">
            <a:off x="530561" y="3980972"/>
            <a:ext cx="2418414" cy="1292662"/>
          </a:xfrm>
          <a:prstGeom prst="rect">
            <a:avLst/>
          </a:prstGeom>
          <a:noFill/>
        </p:spPr>
        <p:txBody>
          <a:bodyPr wrap="square" rtlCol="0">
            <a:spAutoFit/>
          </a:bodyPr>
          <a:lstStyle/>
          <a:p>
            <a:pPr algn="ctr"/>
            <a:r>
              <a:rPr lang="en-US" b="1" dirty="0" smtClean="0"/>
              <a:t>Facilitated by</a:t>
            </a:r>
            <a:endParaRPr lang="en-US" sz="2000" dirty="0" smtClean="0"/>
          </a:p>
          <a:p>
            <a:pPr algn="ctr"/>
            <a:r>
              <a:rPr lang="en-US" sz="2000" b="1" dirty="0" smtClean="0"/>
              <a:t>Angela Stockman</a:t>
            </a:r>
          </a:p>
          <a:p>
            <a:pPr algn="ctr"/>
            <a:endParaRPr lang="en-US" sz="1400" dirty="0" smtClean="0"/>
          </a:p>
          <a:p>
            <a:pPr algn="ctr"/>
            <a:r>
              <a:rPr lang="en-US" sz="1400" b="1" dirty="0" smtClean="0"/>
              <a:t>Founder,</a:t>
            </a:r>
          </a:p>
          <a:p>
            <a:pPr algn="ctr"/>
            <a:r>
              <a:rPr lang="en-US" sz="1200" b="1" dirty="0" smtClean="0">
                <a:solidFill>
                  <a:schemeClr val="accent1"/>
                </a:solidFill>
              </a:rPr>
              <a:t>WNY Young Writers’ Studio</a:t>
            </a:r>
            <a:endParaRPr lang="en-US" sz="1200" b="1" dirty="0">
              <a:solidFill>
                <a:schemeClr val="accent1"/>
              </a:solidFill>
            </a:endParaRPr>
          </a:p>
        </p:txBody>
      </p:sp>
    </p:spTree>
    <p:extLst>
      <p:ext uri="{BB962C8B-B14F-4D97-AF65-F5344CB8AC3E}">
        <p14:creationId xmlns:p14="http://schemas.microsoft.com/office/powerpoint/2010/main" val="3932376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2"/>
            <a:ext cx="8041440" cy="2078038"/>
          </a:xfrm>
        </p:spPr>
        <p:txBody>
          <a:bodyPr/>
          <a:lstStyle/>
          <a:p>
            <a:r>
              <a:rPr lang="en-US" dirty="0" smtClean="0"/>
              <a:t>Using the </a:t>
            </a:r>
            <a:r>
              <a:rPr lang="en-US" b="1" i="1" dirty="0" smtClean="0"/>
              <a:t>ARCS Framework </a:t>
            </a:r>
            <a:r>
              <a:rPr lang="en-US" dirty="0" smtClean="0"/>
              <a:t>to Establish and Sustain a Community of Writers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69191359"/>
              </p:ext>
            </p:extLst>
          </p:nvPr>
        </p:nvGraphicFramePr>
        <p:xfrm>
          <a:off x="381000" y="1905000"/>
          <a:ext cx="8458200" cy="4084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57200" y="5410200"/>
            <a:ext cx="8229600" cy="738664"/>
          </a:xfrm>
          <a:prstGeom prst="rect">
            <a:avLst/>
          </a:prstGeom>
          <a:noFill/>
        </p:spPr>
        <p:txBody>
          <a:bodyPr wrap="square" rtlCol="0">
            <a:spAutoFit/>
          </a:bodyPr>
          <a:lstStyle/>
          <a:p>
            <a:pPr algn="ctr"/>
            <a:r>
              <a:rPr lang="en-US" sz="1400" dirty="0" smtClean="0"/>
              <a:t>The ARCS Framework was conceptualized and published for the field by </a:t>
            </a:r>
          </a:p>
          <a:p>
            <a:pPr algn="ctr"/>
            <a:r>
              <a:rPr lang="en-US" sz="1400" b="1" dirty="0" smtClean="0"/>
              <a:t>Communities for Learning: Leading Lasting Change</a:t>
            </a:r>
            <a:r>
              <a:rPr lang="en-US" sz="1400" dirty="0" smtClean="0"/>
              <a:t> </a:t>
            </a:r>
          </a:p>
          <a:p>
            <a:pPr algn="ctr"/>
            <a:r>
              <a:rPr lang="en-US" sz="1400" dirty="0" smtClean="0"/>
              <a:t>Learn more by visiting them online: http://communitiesforlearning.org</a:t>
            </a:r>
            <a:endParaRPr lang="en-US" sz="1400" dirty="0"/>
          </a:p>
        </p:txBody>
      </p:sp>
    </p:spTree>
    <p:extLst>
      <p:ext uri="{BB962C8B-B14F-4D97-AF65-F5344CB8AC3E}">
        <p14:creationId xmlns:p14="http://schemas.microsoft.com/office/powerpoint/2010/main" val="2596517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effectLst>
                  <a:outerShdw blurRad="38100" dist="38100" dir="2700000" algn="tl">
                    <a:srgbClr val="000000">
                      <a:alpha val="43137"/>
                    </a:srgbClr>
                  </a:outerShdw>
                </a:effectLst>
              </a:rPr>
              <a:t>Considerations for</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Attending to Alignment</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a:bodyPr>
          <a:lstStyle/>
          <a:p>
            <a:r>
              <a:rPr lang="en-US" dirty="0" smtClean="0"/>
              <a:t>Do we have a SPECIFIC shared vision?</a:t>
            </a:r>
          </a:p>
          <a:p>
            <a:endParaRPr lang="en-US" dirty="0"/>
          </a:p>
          <a:p>
            <a:r>
              <a:rPr lang="en-US" dirty="0" smtClean="0"/>
              <a:t>How do we honor that vision when we goal-set, design plans, take actions, intervene, and make decisions?</a:t>
            </a:r>
          </a:p>
          <a:p>
            <a:endParaRPr lang="en-US" dirty="0"/>
          </a:p>
          <a:p>
            <a:r>
              <a:rPr lang="en-US" dirty="0" smtClean="0"/>
              <a:t>Are we consistently defining the distance between our vision and our current state of being?</a:t>
            </a:r>
          </a:p>
          <a:p>
            <a:endParaRPr lang="en-US" dirty="0"/>
          </a:p>
          <a:p>
            <a:r>
              <a:rPr lang="en-US" dirty="0" smtClean="0"/>
              <a:t>Do we have an action plan in place to achieve our vision, and does our pursuit of it take top priority?</a:t>
            </a:r>
          </a:p>
          <a:p>
            <a:endParaRPr lang="en-US" dirty="0"/>
          </a:p>
          <a:p>
            <a:endParaRPr lang="en-US" dirty="0" smtClean="0"/>
          </a:p>
        </p:txBody>
      </p:sp>
    </p:spTree>
    <p:extLst>
      <p:ext uri="{BB962C8B-B14F-4D97-AF65-F5344CB8AC3E}">
        <p14:creationId xmlns:p14="http://schemas.microsoft.com/office/powerpoint/2010/main" val="580286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6563"/>
            <a:ext cx="8534400" cy="858837"/>
          </a:xfrm>
        </p:spPr>
        <p:txBody>
          <a:bodyPr/>
          <a:lstStyle/>
          <a:p>
            <a:r>
              <a:rPr lang="en-US" sz="3600" b="1" dirty="0" smtClean="0">
                <a:solidFill>
                  <a:schemeClr val="accent1"/>
                </a:solidFill>
                <a:effectLst>
                  <a:outerShdw blurRad="38100" dist="38100" dir="2700000" algn="tl">
                    <a:srgbClr val="000000">
                      <a:alpha val="43137"/>
                    </a:srgbClr>
                  </a:outerShdw>
                </a:effectLst>
              </a:rPr>
              <a:t>Alignment Nurtures Us Professionally</a:t>
            </a:r>
            <a:endParaRPr lang="en-US" sz="3600"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371600"/>
            <a:ext cx="8001000" cy="4800600"/>
          </a:xfrm>
        </p:spPr>
        <p:txBody>
          <a:bodyPr>
            <a:normAutofit lnSpcReduction="10000"/>
          </a:bodyPr>
          <a:lstStyle/>
          <a:p>
            <a:r>
              <a:rPr lang="en-US" dirty="0" smtClean="0"/>
              <a:t>Attending to alignment empowers us to articulate and sustain a very clear vision during the most chaotic times. This helps us prioritize and plan in ways that decrease overwhelm.</a:t>
            </a:r>
            <a:br>
              <a:rPr lang="en-US" dirty="0" smtClean="0"/>
            </a:br>
            <a:endParaRPr lang="en-US" dirty="0" smtClean="0"/>
          </a:p>
          <a:p>
            <a:r>
              <a:rPr lang="en-US" dirty="0" smtClean="0"/>
              <a:t>Attending to alignment encourages us to walk our talk and to use mandates in service to our vision rather than sacrificing vision to a mandate. This helps us teach and lead with passion, dignity, and honesty.</a:t>
            </a:r>
          </a:p>
          <a:p>
            <a:pPr marL="0" indent="0">
              <a:buNone/>
            </a:pPr>
            <a:endParaRPr lang="en-US" dirty="0" smtClean="0"/>
          </a:p>
          <a:p>
            <a:r>
              <a:rPr lang="en-US" dirty="0" smtClean="0"/>
              <a:t>Attending to alignment helps us keep our most critical goals front and center and to refine them in response to what is learned. This helps us achieve success.</a:t>
            </a:r>
          </a:p>
          <a:p>
            <a:endParaRPr lang="en-US" dirty="0"/>
          </a:p>
          <a:p>
            <a:endParaRPr lang="en-US" dirty="0"/>
          </a:p>
        </p:txBody>
      </p:sp>
    </p:spTree>
    <p:extLst>
      <p:ext uri="{BB962C8B-B14F-4D97-AF65-F5344CB8AC3E}">
        <p14:creationId xmlns:p14="http://schemas.microsoft.com/office/powerpoint/2010/main" val="1614542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211720" cy="1442674"/>
          </a:xfrm>
        </p:spPr>
        <p:txBody>
          <a:bodyPr/>
          <a:lstStyle/>
          <a:p>
            <a:r>
              <a:rPr lang="en-US" b="1" dirty="0" smtClean="0">
                <a:solidFill>
                  <a:schemeClr val="accent1"/>
                </a:solidFill>
                <a:effectLst>
                  <a:outerShdw blurRad="38100" dist="38100" dir="2700000" algn="tl">
                    <a:srgbClr val="000000">
                      <a:alpha val="43137"/>
                    </a:srgbClr>
                  </a:outerShdw>
                </a:effectLst>
              </a:rPr>
              <a:t>Considerations for</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Attending to Representation</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2038388"/>
            <a:ext cx="8077200" cy="3951337"/>
          </a:xfrm>
        </p:spPr>
        <p:txBody>
          <a:bodyPr>
            <a:normAutofit lnSpcReduction="10000"/>
          </a:bodyPr>
          <a:lstStyle/>
          <a:p>
            <a:r>
              <a:rPr lang="en-US" dirty="0" smtClean="0"/>
              <a:t>Who is involved in establishing vision, setting goals, planning, assessing growth, and decision-making….and </a:t>
            </a:r>
            <a:r>
              <a:rPr lang="en-US" b="1" i="1" dirty="0" smtClean="0"/>
              <a:t>who should be</a:t>
            </a:r>
            <a:r>
              <a:rPr lang="en-US" dirty="0" smtClean="0"/>
              <a:t>? </a:t>
            </a:r>
            <a:r>
              <a:rPr lang="en-US" b="1" i="1" dirty="0" smtClean="0"/>
              <a:t>When</a:t>
            </a:r>
            <a:r>
              <a:rPr lang="en-US" dirty="0" smtClean="0"/>
              <a:t>?</a:t>
            </a:r>
          </a:p>
          <a:p>
            <a:endParaRPr lang="en-US" dirty="0"/>
          </a:p>
          <a:p>
            <a:r>
              <a:rPr lang="en-US" dirty="0" smtClean="0"/>
              <a:t>Who will be most affected by the decisions we are making and the work that we are doing? How can we include them better from the outset?</a:t>
            </a:r>
          </a:p>
          <a:p>
            <a:pPr marL="0" indent="0">
              <a:buNone/>
            </a:pPr>
            <a:endParaRPr lang="en-US" dirty="0"/>
          </a:p>
          <a:p>
            <a:r>
              <a:rPr lang="en-US" dirty="0" smtClean="0"/>
              <a:t>What considerations do we have to make in order to ensure that their participation is meaningful?</a:t>
            </a:r>
            <a:endParaRPr lang="en-US" dirty="0"/>
          </a:p>
          <a:p>
            <a:endParaRPr lang="en-US" dirty="0" smtClean="0"/>
          </a:p>
        </p:txBody>
      </p:sp>
    </p:spTree>
    <p:extLst>
      <p:ext uri="{BB962C8B-B14F-4D97-AF65-F5344CB8AC3E}">
        <p14:creationId xmlns:p14="http://schemas.microsoft.com/office/powerpoint/2010/main" val="1765460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36563"/>
            <a:ext cx="8839200" cy="858837"/>
          </a:xfrm>
        </p:spPr>
        <p:txBody>
          <a:bodyPr/>
          <a:lstStyle/>
          <a:p>
            <a:r>
              <a:rPr lang="en-US" sz="3200" b="1" dirty="0" smtClean="0">
                <a:solidFill>
                  <a:schemeClr val="accent1"/>
                </a:solidFill>
                <a:effectLst>
                  <a:outerShdw blurRad="38100" dist="38100" dir="2700000" algn="tl">
                    <a:srgbClr val="000000">
                      <a:alpha val="43137"/>
                    </a:srgbClr>
                  </a:outerShdw>
                </a:effectLst>
              </a:rPr>
              <a:t>Representation Nurtures Us Professionally</a:t>
            </a:r>
            <a:endParaRPr lang="en-US" sz="3200"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371600"/>
            <a:ext cx="8001000" cy="4800600"/>
          </a:xfrm>
        </p:spPr>
        <p:txBody>
          <a:bodyPr>
            <a:normAutofit fontScale="92500" lnSpcReduction="10000"/>
          </a:bodyPr>
          <a:lstStyle/>
          <a:p>
            <a:r>
              <a:rPr lang="en-US" dirty="0" smtClean="0"/>
              <a:t>Attending to representation requires that we consider the audience and the client we’re here to serve and that we include them in all facets of the planning and work. This empowers ownership, connection, mutual respect, and in the end, greater success. </a:t>
            </a:r>
            <a:br>
              <a:rPr lang="en-US" dirty="0" smtClean="0"/>
            </a:br>
            <a:endParaRPr lang="en-US" dirty="0" smtClean="0"/>
          </a:p>
          <a:p>
            <a:r>
              <a:rPr lang="en-US" dirty="0" smtClean="0"/>
              <a:t>Attending to representation challenges us to think about who we are seeking perspective and input from and when. This enables us to facilitate strategic conversations that help us meet the needs of those we serve at just the right time.</a:t>
            </a:r>
          </a:p>
          <a:p>
            <a:pPr marL="0" indent="0">
              <a:buNone/>
            </a:pPr>
            <a:endParaRPr lang="en-US" dirty="0" smtClean="0"/>
          </a:p>
          <a:p>
            <a:r>
              <a:rPr lang="en-US" dirty="0" smtClean="0"/>
              <a:t>Attending to representation forces us to question what we think we know, consider perspectives that are very different from our own, and explore unintended consequences. </a:t>
            </a:r>
            <a:endParaRPr lang="en-US" dirty="0"/>
          </a:p>
          <a:p>
            <a:endParaRPr lang="en-US" dirty="0"/>
          </a:p>
        </p:txBody>
      </p:sp>
    </p:spTree>
    <p:extLst>
      <p:ext uri="{BB962C8B-B14F-4D97-AF65-F5344CB8AC3E}">
        <p14:creationId xmlns:p14="http://schemas.microsoft.com/office/powerpoint/2010/main" val="392766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211720" cy="1442674"/>
          </a:xfrm>
        </p:spPr>
        <p:txBody>
          <a:bodyPr/>
          <a:lstStyle/>
          <a:p>
            <a:r>
              <a:rPr lang="en-US" b="1" dirty="0" smtClean="0">
                <a:solidFill>
                  <a:schemeClr val="accent1"/>
                </a:solidFill>
                <a:effectLst>
                  <a:outerShdw blurRad="38100" dist="38100" dir="2700000" algn="tl">
                    <a:srgbClr val="000000">
                      <a:alpha val="43137"/>
                    </a:srgbClr>
                  </a:outerShdw>
                </a:effectLst>
              </a:rPr>
              <a:t>Considerations for</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Attending to Culture</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2038388"/>
            <a:ext cx="8077200" cy="3951337"/>
          </a:xfrm>
        </p:spPr>
        <p:txBody>
          <a:bodyPr>
            <a:normAutofit fontScale="92500"/>
          </a:bodyPr>
          <a:lstStyle/>
          <a:p>
            <a:r>
              <a:rPr lang="en-US" dirty="0" smtClean="0"/>
              <a:t>When we attend to culture, we do so because we know that success is directly related to the attitudes, behaviors, and beliefs that underpin our community. </a:t>
            </a:r>
          </a:p>
          <a:p>
            <a:endParaRPr lang="en-US" dirty="0"/>
          </a:p>
          <a:p>
            <a:r>
              <a:rPr lang="en-US" dirty="0" smtClean="0"/>
              <a:t>Beyond developing common knowledge, attending to culture enables us to develop shared values, beliefs, and ways of being.</a:t>
            </a:r>
          </a:p>
          <a:p>
            <a:endParaRPr lang="en-US" dirty="0"/>
          </a:p>
          <a:p>
            <a:r>
              <a:rPr lang="en-US" dirty="0" smtClean="0"/>
              <a:t>When we attend to culture, we assess our commitments to understanding, perseverance, courage and initiative, collegiality, shared expertise, and reflection.</a:t>
            </a:r>
          </a:p>
        </p:txBody>
      </p:sp>
    </p:spTree>
    <p:extLst>
      <p:ext uri="{BB962C8B-B14F-4D97-AF65-F5344CB8AC3E}">
        <p14:creationId xmlns:p14="http://schemas.microsoft.com/office/powerpoint/2010/main" val="3631138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36563"/>
            <a:ext cx="8839200" cy="858837"/>
          </a:xfrm>
        </p:spPr>
        <p:txBody>
          <a:bodyPr/>
          <a:lstStyle/>
          <a:p>
            <a:r>
              <a:rPr lang="en-US" sz="3200" b="1" dirty="0" smtClean="0">
                <a:solidFill>
                  <a:schemeClr val="accent1"/>
                </a:solidFill>
                <a:effectLst>
                  <a:outerShdw blurRad="38100" dist="38100" dir="2700000" algn="tl">
                    <a:srgbClr val="000000">
                      <a:alpha val="43137"/>
                    </a:srgbClr>
                  </a:outerShdw>
                </a:effectLst>
              </a:rPr>
              <a:t>Attending to Culture                                      Nurtures Us Professionally</a:t>
            </a:r>
            <a:endParaRPr lang="en-US" sz="3200"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447800"/>
            <a:ext cx="8001000" cy="4724400"/>
          </a:xfrm>
        </p:spPr>
        <p:txBody>
          <a:bodyPr>
            <a:normAutofit/>
          </a:bodyPr>
          <a:lstStyle/>
          <a:p>
            <a:r>
              <a:rPr lang="en-US" dirty="0" smtClean="0"/>
              <a:t>When we foster the dispositions that support our learning and our work together, individuals grow in ways that benefit the community as a whole. This makes learning an experience that is shared and facilitated by all, not merely directed by the teacher.</a:t>
            </a:r>
          </a:p>
          <a:p>
            <a:endParaRPr lang="en-US" dirty="0"/>
          </a:p>
          <a:p>
            <a:r>
              <a:rPr lang="en-US" dirty="0" smtClean="0"/>
              <a:t>When we attend to culture, we speak, act, and produce work with intention. We reflect on the unintended consequences of our words, our actions, and our work as well. This creates an increasingly safe, collaborative learning environment while maintaining very high standards.</a:t>
            </a:r>
          </a:p>
          <a:p>
            <a:endParaRPr lang="en-US" dirty="0"/>
          </a:p>
          <a:p>
            <a:pPr marL="0" indent="0">
              <a:buNone/>
            </a:pPr>
            <a:endParaRPr lang="en-US" dirty="0"/>
          </a:p>
        </p:txBody>
      </p:sp>
    </p:spTree>
    <p:extLst>
      <p:ext uri="{BB962C8B-B14F-4D97-AF65-F5344CB8AC3E}">
        <p14:creationId xmlns:p14="http://schemas.microsoft.com/office/powerpoint/2010/main" val="1276057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211720" cy="1442674"/>
          </a:xfrm>
        </p:spPr>
        <p:txBody>
          <a:bodyPr/>
          <a:lstStyle/>
          <a:p>
            <a:r>
              <a:rPr lang="en-US" b="1" dirty="0" smtClean="0">
                <a:solidFill>
                  <a:schemeClr val="accent1"/>
                </a:solidFill>
                <a:effectLst>
                  <a:outerShdw blurRad="38100" dist="38100" dir="2700000" algn="tl">
                    <a:srgbClr val="000000">
                      <a:alpha val="43137"/>
                    </a:srgbClr>
                  </a:outerShdw>
                </a:effectLst>
              </a:rPr>
              <a:t>Considerations for</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Attending to Sustainability</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2038388"/>
            <a:ext cx="8077200" cy="3951337"/>
          </a:xfrm>
        </p:spPr>
        <p:txBody>
          <a:bodyPr>
            <a:normAutofit/>
          </a:bodyPr>
          <a:lstStyle/>
          <a:p>
            <a:r>
              <a:rPr lang="en-US" dirty="0" smtClean="0"/>
              <a:t>When we consider sustainability, we reflect upon the following questions:</a:t>
            </a:r>
          </a:p>
          <a:p>
            <a:pPr lvl="1"/>
            <a:r>
              <a:rPr lang="en-US" dirty="0" smtClean="0"/>
              <a:t>What are we doing?</a:t>
            </a:r>
          </a:p>
          <a:p>
            <a:pPr lvl="1"/>
            <a:r>
              <a:rPr lang="en-US" dirty="0" smtClean="0"/>
              <a:t>Why are we doing this?</a:t>
            </a:r>
          </a:p>
          <a:p>
            <a:pPr lvl="1"/>
            <a:r>
              <a:rPr lang="en-US" dirty="0" smtClean="0"/>
              <a:t>How is it helping us achieve our vision?</a:t>
            </a:r>
          </a:p>
          <a:p>
            <a:pPr lvl="1"/>
            <a:r>
              <a:rPr lang="en-US" dirty="0" smtClean="0"/>
              <a:t>Does it serve those we are compelled to serve?</a:t>
            </a:r>
          </a:p>
          <a:p>
            <a:pPr lvl="1"/>
            <a:r>
              <a:rPr lang="en-US" dirty="0" smtClean="0"/>
              <a:t>Of the things we are doing, what will we continue doing and why?</a:t>
            </a:r>
          </a:p>
          <a:p>
            <a:pPr lvl="1"/>
            <a:r>
              <a:rPr lang="en-US" dirty="0" smtClean="0"/>
              <a:t>Are the changes we plan to make necessary? Are they sufficient?</a:t>
            </a:r>
          </a:p>
        </p:txBody>
      </p:sp>
    </p:spTree>
    <p:extLst>
      <p:ext uri="{BB962C8B-B14F-4D97-AF65-F5344CB8AC3E}">
        <p14:creationId xmlns:p14="http://schemas.microsoft.com/office/powerpoint/2010/main" val="3425490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36563"/>
            <a:ext cx="8839200" cy="858837"/>
          </a:xfrm>
        </p:spPr>
        <p:txBody>
          <a:bodyPr/>
          <a:lstStyle/>
          <a:p>
            <a:r>
              <a:rPr lang="en-US" sz="3200" b="1" dirty="0" smtClean="0">
                <a:solidFill>
                  <a:schemeClr val="accent1"/>
                </a:solidFill>
                <a:effectLst>
                  <a:outerShdw blurRad="38100" dist="38100" dir="2700000" algn="tl">
                    <a:srgbClr val="000000">
                      <a:alpha val="43137"/>
                    </a:srgbClr>
                  </a:outerShdw>
                </a:effectLst>
              </a:rPr>
              <a:t>Attending to Sustainability                                      Nurtures Us Professionally</a:t>
            </a:r>
            <a:endParaRPr lang="en-US" sz="3200"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447800"/>
            <a:ext cx="8001000" cy="4724400"/>
          </a:xfrm>
        </p:spPr>
        <p:txBody>
          <a:bodyPr>
            <a:normAutofit fontScale="92500" lnSpcReduction="20000"/>
          </a:bodyPr>
          <a:lstStyle/>
          <a:p>
            <a:r>
              <a:rPr lang="en-US" dirty="0" smtClean="0"/>
              <a:t>When we plan for sustainability, we define what matters most by envisioning what our needs and our students’ needs will be in the future. This enables a sense of preparedness and servitude.</a:t>
            </a:r>
          </a:p>
          <a:p>
            <a:endParaRPr lang="en-US" dirty="0"/>
          </a:p>
          <a:p>
            <a:r>
              <a:rPr lang="en-US" dirty="0" smtClean="0"/>
              <a:t>Planning for sustainability challenges us to define what it truly means to make a difference for our students, for ourselves, and for the field. It puts us in greater control of the outcome and allows us to enjoy greater influence over it.</a:t>
            </a:r>
          </a:p>
          <a:p>
            <a:endParaRPr lang="en-US" dirty="0"/>
          </a:p>
          <a:p>
            <a:r>
              <a:rPr lang="en-US" dirty="0" smtClean="0"/>
              <a:t>Attending to sustainability requires us to accept full responsibility for our successes and our failures. It provides us the freedom to be proactive and to use evidence to guide rational responses, so that we can continually improve our ability to improve.</a:t>
            </a:r>
          </a:p>
          <a:p>
            <a:endParaRPr lang="en-US" dirty="0"/>
          </a:p>
          <a:p>
            <a:endParaRPr lang="en-US" dirty="0" smtClean="0"/>
          </a:p>
          <a:p>
            <a:endParaRPr lang="en-US" dirty="0"/>
          </a:p>
          <a:p>
            <a:endParaRPr lang="en-US" dirty="0" smtClean="0"/>
          </a:p>
          <a:p>
            <a:endParaRPr lang="en-US" dirty="0"/>
          </a:p>
          <a:p>
            <a:pPr marL="0" indent="0">
              <a:buNone/>
            </a:pPr>
            <a:endParaRPr lang="en-US" dirty="0"/>
          </a:p>
        </p:txBody>
      </p:sp>
    </p:spTree>
    <p:extLst>
      <p:ext uri="{BB962C8B-B14F-4D97-AF65-F5344CB8AC3E}">
        <p14:creationId xmlns:p14="http://schemas.microsoft.com/office/powerpoint/2010/main" val="1263271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1280" y="436562"/>
            <a:ext cx="8041440" cy="4440238"/>
          </a:xfrm>
        </p:spPr>
        <p:txBody>
          <a:bodyPr/>
          <a:lstStyle/>
          <a:p>
            <a:r>
              <a:rPr lang="en-US" b="1" dirty="0">
                <a:effectLst>
                  <a:outerShdw blurRad="38100" dist="38100" dir="2700000" algn="tl">
                    <a:srgbClr val="000000">
                      <a:alpha val="43137"/>
                    </a:srgbClr>
                  </a:outerShdw>
                </a:effectLst>
              </a:rPr>
              <a:t>Using the ARCS Framework to Establish and Sustain a Community of </a:t>
            </a:r>
            <a:r>
              <a:rPr lang="en-US" b="1" dirty="0" smtClean="0">
                <a:effectLst>
                  <a:outerShdw blurRad="38100" dist="38100" dir="2700000" algn="tl">
                    <a:srgbClr val="000000">
                      <a:alpha val="43137"/>
                    </a:srgbClr>
                  </a:outerShdw>
                </a:effectLst>
              </a:rPr>
              <a:t>Writers: </a:t>
            </a:r>
            <a:br>
              <a:rPr lang="en-US" b="1" dirty="0" smtClean="0">
                <a:effectLst>
                  <a:outerShdw blurRad="38100" dist="38100" dir="2700000" algn="tl">
                    <a:srgbClr val="000000">
                      <a:alpha val="43137"/>
                    </a:srgbClr>
                  </a:outerShdw>
                </a:effectLst>
              </a:rPr>
            </a:br>
            <a:r>
              <a:rPr lang="en-US" dirty="0"/>
              <a:t/>
            </a:r>
            <a:br>
              <a:rPr lang="en-US" dirty="0"/>
            </a:br>
            <a:r>
              <a:rPr lang="en-US" b="1" dirty="0" smtClean="0">
                <a:solidFill>
                  <a:schemeClr val="accent1"/>
                </a:solidFill>
              </a:rPr>
              <a:t>A Case Study</a:t>
            </a:r>
            <a:endParaRPr lang="en-US" b="1" dirty="0">
              <a:solidFill>
                <a:schemeClr val="accent1"/>
              </a:solidFill>
            </a:endParaRPr>
          </a:p>
        </p:txBody>
      </p:sp>
    </p:spTree>
    <p:extLst>
      <p:ext uri="{BB962C8B-B14F-4D97-AF65-F5344CB8AC3E}">
        <p14:creationId xmlns:p14="http://schemas.microsoft.com/office/powerpoint/2010/main" val="4201804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98"/>
            <a:ext cx="5791200" cy="922002"/>
          </a:xfrm>
        </p:spPr>
        <p:txBody>
          <a:bodyPr/>
          <a:lstStyle/>
          <a:p>
            <a:pPr algn="l"/>
            <a:r>
              <a:rPr lang="en-US" b="1" dirty="0" smtClean="0">
                <a:solidFill>
                  <a:schemeClr val="accent1"/>
                </a:solidFill>
                <a:effectLst>
                  <a:outerShdw blurRad="38100" dist="38100" dir="2700000" algn="tl">
                    <a:srgbClr val="000000">
                      <a:alpha val="43137"/>
                    </a:srgbClr>
                  </a:outerShdw>
                </a:effectLst>
              </a:rPr>
              <a:t>Welcome!</a:t>
            </a:r>
            <a:endParaRPr lang="en-US" b="1" dirty="0">
              <a:solidFill>
                <a:schemeClr val="accent1"/>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849178">
            <a:off x="5737332" y="3377401"/>
            <a:ext cx="3294175" cy="2470631"/>
          </a:xfrm>
          <a:prstGeom prst="rect">
            <a:avLst/>
          </a:prstGeom>
          <a:ln>
            <a:noFill/>
          </a:ln>
          <a:effectLst>
            <a:softEdge rad="11250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111246">
            <a:off x="6131743" y="609601"/>
            <a:ext cx="2971800" cy="2228850"/>
          </a:xfrm>
          <a:prstGeom prst="rect">
            <a:avLst/>
          </a:prstGeom>
          <a:ln>
            <a:noFill/>
          </a:ln>
          <a:effectLst>
            <a:softEdge rad="112500"/>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3750" y="4383596"/>
            <a:ext cx="3048000" cy="2286000"/>
          </a:xfrm>
          <a:prstGeom prst="rect">
            <a:avLst/>
          </a:prstGeom>
          <a:ln>
            <a:noFill/>
          </a:ln>
          <a:effectLst>
            <a:softEdge rad="112500"/>
          </a:effec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67935">
            <a:off x="292635" y="4084835"/>
            <a:ext cx="2921000" cy="2190750"/>
          </a:xfrm>
          <a:prstGeom prst="rect">
            <a:avLst/>
          </a:prstGeom>
          <a:ln>
            <a:noFill/>
          </a:ln>
          <a:effectLst>
            <a:softEdge rad="112500"/>
          </a:effectLst>
        </p:spPr>
      </p:pic>
      <p:sp>
        <p:nvSpPr>
          <p:cNvPr id="3" name="Content Placeholder 2"/>
          <p:cNvSpPr>
            <a:spLocks noGrp="1"/>
          </p:cNvSpPr>
          <p:nvPr>
            <p:ph idx="1"/>
          </p:nvPr>
        </p:nvSpPr>
        <p:spPr>
          <a:xfrm>
            <a:off x="228599" y="990599"/>
            <a:ext cx="5826905" cy="2700223"/>
          </a:xfrm>
          <a:blipFill>
            <a:blip r:embed="rId6"/>
            <a:tile tx="0" ty="0" sx="100000" sy="100000" flip="none" algn="tl"/>
          </a:blipFill>
        </p:spPr>
        <p:txBody>
          <a:bodyPr>
            <a:normAutofit fontScale="92500" lnSpcReduction="10000"/>
          </a:bodyPr>
          <a:lstStyle/>
          <a:p>
            <a:pPr marL="0" indent="0">
              <a:buNone/>
            </a:pPr>
            <a:r>
              <a:rPr lang="en-US" b="1" dirty="0" smtClean="0">
                <a:solidFill>
                  <a:schemeClr val="tx1">
                    <a:lumMod val="65000"/>
                    <a:lumOff val="35000"/>
                  </a:schemeClr>
                </a:solidFill>
              </a:rPr>
              <a:t>The photos provided remind me of the moments that have defined me as a teacher of writing. You may not know me, but I’m certain that we share some common stories. Which of these pictures bring back defining moments from your own history as a teacher? Select one or more, and be ready to share your connections.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827115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Action Planning with ARCS</a:t>
            </a:r>
            <a:endParaRPr lang="en-US" dirty="0">
              <a:solidFill>
                <a:schemeClr val="accent1"/>
              </a:solidFill>
            </a:endParaRPr>
          </a:p>
        </p:txBody>
      </p:sp>
      <p:sp>
        <p:nvSpPr>
          <p:cNvPr id="3" name="Content Placeholder 2"/>
          <p:cNvSpPr>
            <a:spLocks noGrp="1"/>
          </p:cNvSpPr>
          <p:nvPr>
            <p:ph idx="1"/>
          </p:nvPr>
        </p:nvSpPr>
        <p:spPr/>
        <p:txBody>
          <a:bodyPr/>
          <a:lstStyle/>
          <a:p>
            <a:r>
              <a:rPr lang="en-US" dirty="0" smtClean="0"/>
              <a:t>Use the self-assessment tool provided to determine the degree to which you have attended to each dimension of ARCS in your own work. </a:t>
            </a:r>
          </a:p>
          <a:p>
            <a:endParaRPr lang="en-US" dirty="0"/>
          </a:p>
          <a:p>
            <a:r>
              <a:rPr lang="en-US" dirty="0" smtClean="0"/>
              <a:t>Articulate an entry point for your use of this framework. </a:t>
            </a:r>
          </a:p>
          <a:p>
            <a:endParaRPr lang="en-US" dirty="0"/>
          </a:p>
          <a:p>
            <a:r>
              <a:rPr lang="en-US" dirty="0" smtClean="0"/>
              <a:t>Draft an action plan that will forward your first steps.</a:t>
            </a:r>
            <a:endParaRPr lang="en-US" dirty="0"/>
          </a:p>
        </p:txBody>
      </p:sp>
    </p:spTree>
    <p:extLst>
      <p:ext uri="{BB962C8B-B14F-4D97-AF65-F5344CB8AC3E}">
        <p14:creationId xmlns:p14="http://schemas.microsoft.com/office/powerpoint/2010/main" val="4196901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727" y="221673"/>
            <a:ext cx="8636000" cy="63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09600" y="533400"/>
            <a:ext cx="8229600" cy="1754326"/>
          </a:xfrm>
          <a:prstGeom prst="rect">
            <a:avLst/>
          </a:prstGeom>
          <a:noFill/>
        </p:spPr>
        <p:txBody>
          <a:bodyPr>
            <a:spAutoFit/>
          </a:bodyPr>
          <a:lstStyle/>
          <a:p>
            <a:pPr algn="ctr" fontAlgn="auto">
              <a:spcBef>
                <a:spcPts val="0"/>
              </a:spcBef>
              <a:spcAft>
                <a:spcPts val="0"/>
              </a:spcAft>
              <a:defRPr/>
            </a:pPr>
            <a:r>
              <a:rPr lang="en-US" sz="5400" b="1" dirty="0" smtClean="0">
                <a:ln>
                  <a:solidFill>
                    <a:schemeClr val="accent1"/>
                  </a:solidFill>
                </a:ln>
                <a:solidFill>
                  <a:schemeClr val="bg1"/>
                </a:solidFill>
                <a:effectLst>
                  <a:glow rad="101600">
                    <a:srgbClr val="FFFF00">
                      <a:alpha val="60000"/>
                    </a:srgbClr>
                  </a:glow>
                </a:effectLst>
                <a:latin typeface="Rockwell" pitchFamily="18" charset="0"/>
              </a:rPr>
              <a:t>Writing Instruction that Makes a Difference</a:t>
            </a:r>
            <a:endParaRPr lang="en-US" sz="5400" b="1" dirty="0">
              <a:ln>
                <a:solidFill>
                  <a:schemeClr val="accent1"/>
                </a:solidFill>
              </a:ln>
              <a:solidFill>
                <a:schemeClr val="bg1"/>
              </a:solidFill>
              <a:effectLst>
                <a:glow rad="101600">
                  <a:srgbClr val="FFFF00">
                    <a:alpha val="60000"/>
                  </a:srgbClr>
                </a:glow>
              </a:effectLst>
              <a:latin typeface="Rockwell" pitchFamily="18" charset="0"/>
            </a:endParaRPr>
          </a:p>
        </p:txBody>
      </p:sp>
      <p:sp>
        <p:nvSpPr>
          <p:cNvPr id="2" name="TextBox 1"/>
          <p:cNvSpPr txBox="1"/>
          <p:nvPr/>
        </p:nvSpPr>
        <p:spPr>
          <a:xfrm>
            <a:off x="346363" y="6082145"/>
            <a:ext cx="6490855" cy="523220"/>
          </a:xfrm>
          <a:prstGeom prst="rect">
            <a:avLst/>
          </a:prstGeom>
          <a:solidFill>
            <a:schemeClr val="bg2">
              <a:lumMod val="90000"/>
            </a:schemeClr>
          </a:solidFill>
        </p:spPr>
        <p:txBody>
          <a:bodyPr wrap="square" rtlCol="0">
            <a:spAutoFit/>
          </a:bodyPr>
          <a:lstStyle/>
          <a:p>
            <a:r>
              <a:rPr lang="en-US" sz="2400" dirty="0" smtClean="0">
                <a:effectLst>
                  <a:outerShdw blurRad="38100" dist="38100" dir="2700000" algn="tl">
                    <a:srgbClr val="000000">
                      <a:alpha val="43137"/>
                    </a:srgbClr>
                  </a:outerShdw>
                </a:effectLst>
              </a:rPr>
              <a:t>What distinguishes </a:t>
            </a:r>
            <a:r>
              <a:rPr lang="en-US" sz="2400" b="1" dirty="0" smtClean="0">
                <a:solidFill>
                  <a:schemeClr val="accent1"/>
                </a:solidFill>
                <a:effectLst>
                  <a:outerShdw blurRad="38100" dist="38100" dir="2700000" algn="tl">
                    <a:srgbClr val="000000">
                      <a:alpha val="43137"/>
                    </a:srgbClr>
                  </a:outerShdw>
                </a:effectLst>
              </a:rPr>
              <a:t>authentic</a:t>
            </a:r>
            <a:r>
              <a:rPr lang="en-US" sz="2400" dirty="0" smtClean="0">
                <a:solidFill>
                  <a:srgbClr val="FF0000"/>
                </a:solidFill>
                <a:effectLst>
                  <a:outerShdw blurRad="38100" dist="38100" dir="2700000" algn="tl">
                    <a:srgbClr val="000000">
                      <a:alpha val="43137"/>
                    </a:srgbClr>
                  </a:outerShdw>
                </a:effectLst>
              </a:rPr>
              <a:t> </a:t>
            </a:r>
            <a:r>
              <a:rPr lang="en-US" sz="2400" dirty="0" smtClean="0">
                <a:effectLst>
                  <a:outerShdw blurRad="38100" dist="38100" dir="2700000" algn="tl">
                    <a:srgbClr val="000000">
                      <a:alpha val="43137"/>
                    </a:srgbClr>
                  </a:outerShdw>
                </a:effectLst>
              </a:rPr>
              <a:t>writing from</a:t>
            </a:r>
            <a:r>
              <a:rPr lang="en-US" sz="2800" dirty="0" smtClean="0">
                <a:effectLst>
                  <a:outerShdw blurRad="38100" dist="38100" dir="2700000" algn="tl">
                    <a:srgbClr val="000000">
                      <a:alpha val="43137"/>
                    </a:srgbClr>
                  </a:outerShdw>
                </a:effectLst>
              </a:rPr>
              <a:t>…….</a:t>
            </a:r>
            <a:endParaRPr 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16714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228600" y="6400800"/>
            <a:ext cx="861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000"/>
              <a:t>http://www.flickr.com/photos/sean002/2510540027/</a:t>
            </a:r>
          </a:p>
        </p:txBody>
      </p:sp>
      <p:pic>
        <p:nvPicPr>
          <p:cNvPr id="235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69338"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48469" y="4824052"/>
            <a:ext cx="8229600" cy="923330"/>
          </a:xfrm>
          <a:prstGeom prst="rect">
            <a:avLst/>
          </a:prstGeom>
          <a:noFill/>
        </p:spPr>
        <p:txBody>
          <a:bodyPr>
            <a:spAutoFit/>
          </a:bodyPr>
          <a:lstStyle/>
          <a:p>
            <a:pPr algn="ctr" fontAlgn="auto">
              <a:spcBef>
                <a:spcPts val="0"/>
              </a:spcBef>
              <a:spcAft>
                <a:spcPts val="0"/>
              </a:spcAft>
              <a:defRPr/>
            </a:pPr>
            <a:r>
              <a:rPr lang="en-US" sz="5400" b="1" dirty="0" smtClean="0">
                <a:solidFill>
                  <a:schemeClr val="accent1"/>
                </a:solidFill>
                <a:effectLst>
                  <a:glow rad="101600">
                    <a:srgbClr val="FFFF00">
                      <a:alpha val="60000"/>
                    </a:srgbClr>
                  </a:glow>
                  <a:outerShdw blurRad="38100" dist="38100" dir="2700000" algn="tl">
                    <a:srgbClr val="000000">
                      <a:alpha val="43137"/>
                    </a:srgbClr>
                  </a:outerShdw>
                </a:effectLst>
                <a:latin typeface="Rockwell" pitchFamily="18" charset="0"/>
                <a:cs typeface="+mn-cs"/>
              </a:rPr>
              <a:t>functional </a:t>
            </a:r>
            <a:r>
              <a:rPr lang="en-US" sz="5400" b="1" dirty="0" smtClean="0">
                <a:effectLst>
                  <a:glow rad="101600">
                    <a:srgbClr val="FFFF00">
                      <a:alpha val="60000"/>
                    </a:srgbClr>
                  </a:glow>
                  <a:outerShdw blurRad="38100" dist="38100" dir="2700000" algn="tl">
                    <a:srgbClr val="000000">
                      <a:alpha val="43137"/>
                    </a:srgbClr>
                  </a:outerShdw>
                </a:effectLst>
                <a:latin typeface="Rockwell" pitchFamily="18" charset="0"/>
                <a:cs typeface="+mn-cs"/>
              </a:rPr>
              <a:t>writing?</a:t>
            </a:r>
            <a:endParaRPr lang="en-US" sz="5400" b="1" dirty="0">
              <a:effectLst>
                <a:glow rad="101600">
                  <a:srgbClr val="FFFF00">
                    <a:alpha val="60000"/>
                  </a:srgbClr>
                </a:glow>
                <a:outerShdw blurRad="38100" dist="38100" dir="2700000" algn="tl">
                  <a:srgbClr val="000000">
                    <a:alpha val="43137"/>
                  </a:srgbClr>
                </a:outerShdw>
              </a:effectLst>
              <a:latin typeface="Rockwell" pitchFamily="18" charset="0"/>
              <a:cs typeface="+mn-cs"/>
            </a:endParaRPr>
          </a:p>
        </p:txBody>
      </p:sp>
    </p:spTree>
    <p:extLst>
      <p:ext uri="{BB962C8B-B14F-4D97-AF65-F5344CB8AC3E}">
        <p14:creationId xmlns:p14="http://schemas.microsoft.com/office/powerpoint/2010/main" val="28493309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38200"/>
            <a:ext cx="30908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4"/>
          <p:cNvSpPr txBox="1">
            <a:spLocks noChangeArrowheads="1"/>
          </p:cNvSpPr>
          <p:nvPr/>
        </p:nvSpPr>
        <p:spPr bwMode="auto">
          <a:xfrm>
            <a:off x="3319425" y="1267691"/>
            <a:ext cx="5824575"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2800" b="1" dirty="0" smtClean="0">
                <a:latin typeface="Aharoni" pitchFamily="2" charset="-79"/>
                <a:cs typeface="Aharoni" pitchFamily="2" charset="-79"/>
              </a:rPr>
              <a:t>WHERE</a:t>
            </a:r>
          </a:p>
          <a:p>
            <a:pPr algn="ctr"/>
            <a:r>
              <a:rPr lang="en-US" sz="4000" b="1" dirty="0" smtClean="0">
                <a:solidFill>
                  <a:schemeClr val="accent1"/>
                </a:solidFill>
                <a:latin typeface="Aharoni" pitchFamily="2" charset="-79"/>
                <a:cs typeface="Aharoni" pitchFamily="2" charset="-79"/>
              </a:rPr>
              <a:t>DO</a:t>
            </a:r>
          </a:p>
          <a:p>
            <a:pPr algn="ctr"/>
            <a:r>
              <a:rPr lang="en-US" sz="4400" b="1" dirty="0" smtClean="0">
                <a:latin typeface="Aharoni" pitchFamily="2" charset="-79"/>
                <a:cs typeface="Aharoni" pitchFamily="2" charset="-79"/>
              </a:rPr>
              <a:t>YOU </a:t>
            </a:r>
          </a:p>
          <a:p>
            <a:pPr algn="ctr"/>
            <a:r>
              <a:rPr lang="en-US" sz="2800" b="1" dirty="0" smtClean="0">
                <a:latin typeface="Aharoni" pitchFamily="2" charset="-79"/>
                <a:cs typeface="Aharoni" pitchFamily="2" charset="-79"/>
              </a:rPr>
              <a:t>INVEST </a:t>
            </a:r>
          </a:p>
          <a:p>
            <a:pPr algn="ctr"/>
            <a:r>
              <a:rPr lang="en-US" sz="4400" b="1" dirty="0" smtClean="0">
                <a:solidFill>
                  <a:schemeClr val="accent1"/>
                </a:solidFill>
                <a:effectLst>
                  <a:outerShdw blurRad="38100" dist="38100" dir="2700000" algn="tl">
                    <a:srgbClr val="000000">
                      <a:alpha val="43137"/>
                    </a:srgbClr>
                  </a:outerShdw>
                </a:effectLst>
                <a:latin typeface="Aharoni" pitchFamily="2" charset="-79"/>
                <a:cs typeface="Aharoni" pitchFamily="2" charset="-79"/>
              </a:rPr>
              <a:t>THE MOST ENERGY</a:t>
            </a:r>
            <a:r>
              <a:rPr lang="en-US" sz="4400" dirty="0" smtClean="0">
                <a:solidFill>
                  <a:schemeClr val="accent1"/>
                </a:solidFill>
                <a:effectLst>
                  <a:outerShdw blurRad="38100" dist="38100" dir="2700000" algn="tl">
                    <a:srgbClr val="000000">
                      <a:alpha val="43137"/>
                    </a:srgbClr>
                  </a:outerShdw>
                </a:effectLst>
                <a:latin typeface="Arial Black" pitchFamily="34" charset="0"/>
              </a:rPr>
              <a:t>?</a:t>
            </a:r>
            <a:endParaRPr lang="en-US" sz="4400" dirty="0">
              <a:solidFill>
                <a:schemeClr val="accent1"/>
              </a:solidFill>
              <a:effectLst>
                <a:outerShdw blurRad="38100" dist="38100" dir="2700000" algn="tl">
                  <a:srgbClr val="000000">
                    <a:alpha val="43137"/>
                  </a:srgbClr>
                </a:outerShdw>
              </a:effectLst>
              <a:latin typeface="Arial Black" pitchFamily="34" charset="0"/>
            </a:endParaRPr>
          </a:p>
        </p:txBody>
      </p:sp>
    </p:spTree>
    <p:extLst>
      <p:ext uri="{BB962C8B-B14F-4D97-AF65-F5344CB8AC3E}">
        <p14:creationId xmlns:p14="http://schemas.microsoft.com/office/powerpoint/2010/main" val="33772653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50208" y="533400"/>
            <a:ext cx="8757312" cy="5867399"/>
          </a:xfrm>
          <a:prstGeom prst="rect">
            <a:avLst/>
          </a:prstGeom>
          <a:ln>
            <a:noFill/>
          </a:ln>
          <a:effectLst>
            <a:softEdge rad="112500"/>
          </a:effectLst>
        </p:spPr>
      </p:pic>
    </p:spTree>
    <p:extLst>
      <p:ext uri="{BB962C8B-B14F-4D97-AF65-F5344CB8AC3E}">
        <p14:creationId xmlns:p14="http://schemas.microsoft.com/office/powerpoint/2010/main" val="2532485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228600" y="190500"/>
            <a:ext cx="8686800" cy="6515100"/>
          </a:xfrm>
          <a:prstGeom prst="rect">
            <a:avLst/>
          </a:prstGeom>
          <a:ln>
            <a:noFill/>
          </a:ln>
          <a:effectLst>
            <a:softEdge rad="112500"/>
          </a:effectLst>
        </p:spPr>
      </p:pic>
      <p:sp>
        <p:nvSpPr>
          <p:cNvPr id="4" name="TextBox 3"/>
          <p:cNvSpPr txBox="1"/>
          <p:nvPr/>
        </p:nvSpPr>
        <p:spPr>
          <a:xfrm>
            <a:off x="6629400" y="1828800"/>
            <a:ext cx="2286000" cy="3416300"/>
          </a:xfrm>
          <a:prstGeom prst="rect">
            <a:avLst/>
          </a:prstGeom>
          <a:noFill/>
        </p:spPr>
        <p:txBody>
          <a:bodyPr>
            <a:spAutoFit/>
          </a:bodyPr>
          <a:lstStyle/>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THE MOST IMPORTANT WRITING</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INSTRUMENT</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TO</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PUT</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IN</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THEIR</a:t>
            </a:r>
          </a:p>
          <a:p>
            <a:pPr algn="ctr" fontAlgn="auto">
              <a:spcBef>
                <a:spcPts val="0"/>
              </a:spcBef>
              <a:spcAft>
                <a:spcPts val="0"/>
              </a:spcAft>
              <a:defRPr/>
            </a:pPr>
            <a:r>
              <a:rPr lang="en-US" sz="2400" b="1" dirty="0" smtClean="0">
                <a:effectLst>
                  <a:outerShdw blurRad="38100" dist="38100" dir="2700000" algn="tl">
                    <a:srgbClr val="000000">
                      <a:alpha val="43137"/>
                    </a:srgbClr>
                  </a:outerShdw>
                </a:effectLst>
                <a:latin typeface="+mn-lt"/>
                <a:cs typeface="+mn-cs"/>
              </a:rPr>
              <a:t>HANDS</a:t>
            </a:r>
            <a:endParaRPr lang="en-US" sz="2400" b="1" dirty="0">
              <a:effectLst>
                <a:outerShdw blurRad="38100" dist="38100" dir="2700000" algn="tl">
                  <a:srgbClr val="000000">
                    <a:alpha val="43137"/>
                  </a:srgbClr>
                </a:outerShdw>
              </a:effectLst>
              <a:latin typeface="+mn-lt"/>
              <a:cs typeface="+mn-cs"/>
            </a:endParaRPr>
          </a:p>
        </p:txBody>
      </p:sp>
    </p:spTree>
    <p:extLst>
      <p:ext uri="{BB962C8B-B14F-4D97-AF65-F5344CB8AC3E}">
        <p14:creationId xmlns:p14="http://schemas.microsoft.com/office/powerpoint/2010/main" val="30961520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Helping Writers                       Define Authentic Purposes</a:t>
            </a:r>
            <a:endParaRPr lang="en-US" dirty="0"/>
          </a:p>
        </p:txBody>
      </p:sp>
      <p:graphicFrame>
        <p:nvGraphicFramePr>
          <p:cNvPr id="3" name="Diagram 2"/>
          <p:cNvGraphicFramePr/>
          <p:nvPr>
            <p:extLst>
              <p:ext uri="{D42A27DB-BD31-4B8C-83A1-F6EECF244321}">
                <p14:modId xmlns:p14="http://schemas.microsoft.com/office/powerpoint/2010/main" val="1087325321"/>
              </p:ext>
            </p:extLst>
          </p:nvPr>
        </p:nvGraphicFramePr>
        <p:xfrm>
          <a:off x="609600" y="1397000"/>
          <a:ext cx="80010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6234545" y="3523611"/>
            <a:ext cx="2133600" cy="369332"/>
          </a:xfrm>
          <a:prstGeom prst="rect">
            <a:avLst/>
          </a:prstGeom>
          <a:noFill/>
        </p:spPr>
        <p:txBody>
          <a:bodyPr wrap="square" rtlCol="0">
            <a:spAutoFit/>
          </a:bodyPr>
          <a:lstStyle/>
          <a:p>
            <a:r>
              <a:rPr lang="en-US" dirty="0" smtClean="0"/>
              <a:t>Process and Craft</a:t>
            </a:r>
            <a:endParaRPr lang="en-US" dirty="0"/>
          </a:p>
        </p:txBody>
      </p:sp>
      <p:sp>
        <p:nvSpPr>
          <p:cNvPr id="5" name="TextBox 4"/>
          <p:cNvSpPr txBox="1"/>
          <p:nvPr/>
        </p:nvSpPr>
        <p:spPr>
          <a:xfrm>
            <a:off x="381000" y="5867400"/>
            <a:ext cx="8458200" cy="400110"/>
          </a:xfrm>
          <a:prstGeom prst="rect">
            <a:avLst/>
          </a:prstGeom>
          <a:solidFill>
            <a:schemeClr val="bg2">
              <a:lumMod val="75000"/>
            </a:schemeClr>
          </a:solidFill>
        </p:spPr>
        <p:txBody>
          <a:bodyPr wrap="square" rtlCol="0">
            <a:spAutoFit/>
          </a:bodyPr>
          <a:lstStyle/>
          <a:p>
            <a:r>
              <a:rPr lang="en-US" sz="2000" b="1" dirty="0" smtClean="0">
                <a:solidFill>
                  <a:schemeClr val="accent1"/>
                </a:solidFill>
                <a:effectLst>
                  <a:outerShdw blurRad="38100" dist="38100" dir="2700000" algn="tl">
                    <a:srgbClr val="000000">
                      <a:alpha val="43137"/>
                    </a:srgbClr>
                  </a:outerShdw>
                </a:effectLst>
              </a:rPr>
              <a:t>Which Dispositions do you need to leverage in order to be successful?</a:t>
            </a:r>
            <a:endParaRPr lang="en-US" sz="2000" b="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9631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667000"/>
            <a:ext cx="8041440" cy="1442674"/>
          </a:xfrm>
          <a:solidFill>
            <a:schemeClr val="accent1"/>
          </a:solidFill>
        </p:spPr>
        <p:txBody>
          <a:bodyPr/>
          <a:lstStyle/>
          <a:p>
            <a:r>
              <a:rPr lang="en-US" dirty="0" smtClean="0">
                <a:solidFill>
                  <a:schemeClr val="bg2"/>
                </a:solidFill>
              </a:rPr>
              <a:t>Connecting Authenticity with Content and Genre Studies</a:t>
            </a:r>
            <a:endParaRPr lang="en-US" dirty="0">
              <a:solidFill>
                <a:schemeClr val="bg2"/>
              </a:solidFill>
            </a:endParaRPr>
          </a:p>
        </p:txBody>
      </p:sp>
    </p:spTree>
    <p:extLst>
      <p:ext uri="{BB962C8B-B14F-4D97-AF65-F5344CB8AC3E}">
        <p14:creationId xmlns:p14="http://schemas.microsoft.com/office/powerpoint/2010/main" val="1530806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81000" y="285750"/>
            <a:ext cx="8534400" cy="64008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699" name="TextBox 3"/>
          <p:cNvSpPr txBox="1">
            <a:spLocks noChangeArrowheads="1"/>
          </p:cNvSpPr>
          <p:nvPr/>
        </p:nvSpPr>
        <p:spPr bwMode="auto">
          <a:xfrm>
            <a:off x="685800" y="990600"/>
            <a:ext cx="3810000"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5400" dirty="0">
                <a:solidFill>
                  <a:schemeClr val="bg1"/>
                </a:solidFill>
              </a:rPr>
              <a:t>BALANCE</a:t>
            </a:r>
          </a:p>
          <a:p>
            <a:pPr algn="ctr"/>
            <a:r>
              <a:rPr lang="en-US" sz="5400" dirty="0" smtClean="0">
                <a:solidFill>
                  <a:schemeClr val="bg1"/>
                </a:solidFill>
              </a:rPr>
              <a:t>BUILDS</a:t>
            </a:r>
          </a:p>
          <a:p>
            <a:pPr algn="ctr"/>
            <a:r>
              <a:rPr lang="en-US" sz="5400" dirty="0" smtClean="0">
                <a:solidFill>
                  <a:schemeClr val="bg1"/>
                </a:solidFill>
              </a:rPr>
              <a:t>BETTER</a:t>
            </a:r>
            <a:endParaRPr lang="en-US" sz="5400" dirty="0">
              <a:solidFill>
                <a:schemeClr val="bg1"/>
              </a:solidFill>
            </a:endParaRPr>
          </a:p>
          <a:p>
            <a:pPr algn="ctr"/>
            <a:r>
              <a:rPr lang="en-US" sz="5400" dirty="0" smtClean="0">
                <a:solidFill>
                  <a:schemeClr val="bg1"/>
                </a:solidFill>
              </a:rPr>
              <a:t>WRITERS</a:t>
            </a:r>
            <a:endParaRPr lang="en-US" sz="5400" dirty="0">
              <a:solidFill>
                <a:schemeClr val="bg1"/>
              </a:solidFill>
            </a:endParaRPr>
          </a:p>
          <a:p>
            <a:pPr algn="ctr"/>
            <a:endParaRPr lang="en-US" sz="5400" dirty="0" smtClean="0">
              <a:solidFill>
                <a:schemeClr val="bg1"/>
              </a:solidFill>
            </a:endParaRPr>
          </a:p>
          <a:p>
            <a:pPr algn="ctr"/>
            <a:r>
              <a:rPr lang="en-US" sz="4000" dirty="0" smtClean="0">
                <a:solidFill>
                  <a:schemeClr val="bg1"/>
                </a:solidFill>
              </a:rPr>
              <a:t>Being vs. Doing</a:t>
            </a:r>
            <a:endParaRPr lang="en-US" sz="4000" dirty="0">
              <a:solidFill>
                <a:schemeClr val="bg1"/>
              </a:solidFill>
            </a:endParaRPr>
          </a:p>
        </p:txBody>
      </p:sp>
    </p:spTree>
    <p:extLst>
      <p:ext uri="{BB962C8B-B14F-4D97-AF65-F5344CB8AC3E}">
        <p14:creationId xmlns:p14="http://schemas.microsoft.com/office/powerpoint/2010/main" val="33615926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78913" cy="657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5"/>
          <p:cNvSpPr txBox="1">
            <a:spLocks noChangeArrowheads="1"/>
          </p:cNvSpPr>
          <p:nvPr/>
        </p:nvSpPr>
        <p:spPr bwMode="auto">
          <a:xfrm>
            <a:off x="838200" y="64008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200" b="1"/>
              <a:t>http://www.flickr.com/photos/jefield/1119389</a:t>
            </a:r>
            <a:r>
              <a:rPr lang="en-US" b="1"/>
              <a:t>/</a:t>
            </a:r>
          </a:p>
        </p:txBody>
      </p:sp>
      <p:sp>
        <p:nvSpPr>
          <p:cNvPr id="7" name="TextBox 6"/>
          <p:cNvSpPr txBox="1"/>
          <p:nvPr/>
        </p:nvSpPr>
        <p:spPr>
          <a:xfrm>
            <a:off x="381000" y="533400"/>
            <a:ext cx="8305800" cy="1384300"/>
          </a:xfrm>
          <a:prstGeom prst="rect">
            <a:avLst/>
          </a:prstGeom>
          <a:noFill/>
        </p:spPr>
        <p:txBody>
          <a:bodyPr>
            <a:spAutoFit/>
          </a:bodyPr>
          <a:lstStyle/>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“Real Writers”</a:t>
            </a:r>
          </a:p>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and “Real Writing” </a:t>
            </a:r>
          </a:p>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Have Certain Dispositions in Common....</a:t>
            </a:r>
          </a:p>
        </p:txBody>
      </p:sp>
    </p:spTree>
    <p:extLst>
      <p:ext uri="{BB962C8B-B14F-4D97-AF65-F5344CB8AC3E}">
        <p14:creationId xmlns:p14="http://schemas.microsoft.com/office/powerpoint/2010/main" val="35262285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41440" cy="1442674"/>
          </a:xfrm>
          <a:blipFill>
            <a:blip r:embed="rId2"/>
            <a:tile tx="0" ty="0" sx="100000" sy="100000" flip="none" algn="tl"/>
          </a:blipFill>
        </p:spPr>
        <p:txBody>
          <a:bodyPr/>
          <a:lstStyle/>
          <a:p>
            <a:r>
              <a:rPr lang="en-US" b="1" dirty="0" smtClean="0">
                <a:solidFill>
                  <a:schemeClr val="accent1"/>
                </a:solidFill>
              </a:rPr>
              <a:t>Today’s Outcomes</a:t>
            </a:r>
            <a:endParaRPr lang="en-US" b="1" dirty="0">
              <a:solidFill>
                <a:schemeClr val="accent1"/>
              </a:solidFill>
            </a:endParaRPr>
          </a:p>
        </p:txBody>
      </p:sp>
      <p:sp>
        <p:nvSpPr>
          <p:cNvPr id="3" name="Content Placeholder 2"/>
          <p:cNvSpPr>
            <a:spLocks noGrp="1"/>
          </p:cNvSpPr>
          <p:nvPr>
            <p:ph idx="1"/>
          </p:nvPr>
        </p:nvSpPr>
        <p:spPr>
          <a:xfrm>
            <a:off x="381000" y="1676400"/>
            <a:ext cx="8382000" cy="4419600"/>
          </a:xfrm>
        </p:spPr>
        <p:txBody>
          <a:bodyPr>
            <a:normAutofit fontScale="92500" lnSpcReduction="20000"/>
          </a:bodyPr>
          <a:lstStyle/>
          <a:p>
            <a:r>
              <a:rPr lang="en-US" dirty="0" smtClean="0"/>
              <a:t>Participants will establish a vision that will serve as a guiding force for their work as educators and/or writers and consider how they might use the CCLS in service to this vision.</a:t>
            </a:r>
          </a:p>
          <a:p>
            <a:pPr marL="0" indent="0">
              <a:buNone/>
            </a:pPr>
            <a:endParaRPr lang="en-US" dirty="0" smtClean="0"/>
          </a:p>
          <a:p>
            <a:r>
              <a:rPr lang="en-US" dirty="0" smtClean="0"/>
              <a:t>They will explore the ARCS framework and promising practices that can support the establishment of a writing community within or beyond their classrooms.</a:t>
            </a:r>
          </a:p>
          <a:p>
            <a:endParaRPr lang="en-US" dirty="0"/>
          </a:p>
          <a:p>
            <a:r>
              <a:rPr lang="en-US" dirty="0" smtClean="0"/>
              <a:t>They will determine entry points that will enable them to begin establishing such a community. </a:t>
            </a:r>
          </a:p>
          <a:p>
            <a:endParaRPr lang="en-US" dirty="0"/>
          </a:p>
          <a:p>
            <a:r>
              <a:rPr lang="en-US" dirty="0" smtClean="0"/>
              <a:t>They will examine and plan to test instructional strategies that can support writers in the development their processes, craft, and dispositions.</a:t>
            </a:r>
          </a:p>
          <a:p>
            <a:endParaRPr lang="en-US" dirty="0"/>
          </a:p>
          <a:p>
            <a:endParaRPr lang="en-US" dirty="0"/>
          </a:p>
        </p:txBody>
      </p:sp>
    </p:spTree>
    <p:extLst>
      <p:ext uri="{BB962C8B-B14F-4D97-AF65-F5344CB8AC3E}">
        <p14:creationId xmlns:p14="http://schemas.microsoft.com/office/powerpoint/2010/main" val="2206044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304800"/>
            <a:ext cx="8541593" cy="579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411" name="TextBox 8"/>
          <p:cNvSpPr txBox="1">
            <a:spLocks noChangeArrowheads="1"/>
          </p:cNvSpPr>
          <p:nvPr/>
        </p:nvSpPr>
        <p:spPr bwMode="auto">
          <a:xfrm>
            <a:off x="304800" y="6324600"/>
            <a:ext cx="861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a:t>http://www.flickr.com/photos/whatmegsaid/3172360305/</a:t>
            </a:r>
          </a:p>
        </p:txBody>
      </p:sp>
      <p:sp>
        <p:nvSpPr>
          <p:cNvPr id="17412" name="TextBox 10"/>
          <p:cNvSpPr txBox="1">
            <a:spLocks noChangeArrowheads="1"/>
          </p:cNvSpPr>
          <p:nvPr/>
        </p:nvSpPr>
        <p:spPr bwMode="auto">
          <a:xfrm rot="-988920">
            <a:off x="1409700" y="4810125"/>
            <a:ext cx="44958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5400" b="1"/>
              <a:t>COURAGE</a:t>
            </a:r>
          </a:p>
        </p:txBody>
      </p:sp>
    </p:spTree>
    <p:extLst>
      <p:ext uri="{BB962C8B-B14F-4D97-AF65-F5344CB8AC3E}">
        <p14:creationId xmlns:p14="http://schemas.microsoft.com/office/powerpoint/2010/main" val="5073264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6488113"/>
            <a:ext cx="8305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t>http://www.flickr.com/photos/notsogoodphotography/770557316/</a:t>
            </a:r>
          </a:p>
        </p:txBody>
      </p:sp>
      <p:pic>
        <p:nvPicPr>
          <p:cNvPr id="3074" name="Picture 2"/>
          <p:cNvPicPr>
            <a:picLocks noChangeAspect="1" noChangeArrowheads="1"/>
          </p:cNvPicPr>
          <p:nvPr/>
        </p:nvPicPr>
        <p:blipFill>
          <a:blip r:embed="rId2"/>
          <a:srcRect/>
          <a:stretch>
            <a:fillRect/>
          </a:stretch>
        </p:blipFill>
        <p:spPr bwMode="auto">
          <a:xfrm>
            <a:off x="533400" y="304800"/>
            <a:ext cx="8077200" cy="60579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685800" y="457200"/>
            <a:ext cx="6629400" cy="923330"/>
          </a:xfrm>
          <a:prstGeom prst="rect">
            <a:avLst/>
          </a:prstGeom>
          <a:noFill/>
        </p:spPr>
        <p:txBody>
          <a:bodyPr wrap="square">
            <a:spAutoFit/>
          </a:bodyPr>
          <a:lstStyle/>
          <a:p>
            <a:pPr fontAlgn="auto">
              <a:spcBef>
                <a:spcPts val="0"/>
              </a:spcBef>
              <a:spcAft>
                <a:spcPts val="0"/>
              </a:spcAft>
              <a:defRPr/>
            </a:pPr>
            <a:r>
              <a:rPr lang="en-US" sz="5400" b="1" dirty="0">
                <a:solidFill>
                  <a:schemeClr val="bg1"/>
                </a:solidFill>
                <a:effectLst>
                  <a:outerShdw blurRad="38100" dist="38100" dir="2700000" algn="tl">
                    <a:srgbClr val="000000">
                      <a:alpha val="43137"/>
                    </a:srgbClr>
                  </a:outerShdw>
                </a:effectLst>
                <a:latin typeface="+mn-lt"/>
                <a:cs typeface="+mn-cs"/>
              </a:rPr>
              <a:t>UNDERSTANDING</a:t>
            </a:r>
          </a:p>
        </p:txBody>
      </p:sp>
    </p:spTree>
    <p:extLst>
      <p:ext uri="{BB962C8B-B14F-4D97-AF65-F5344CB8AC3E}">
        <p14:creationId xmlns:p14="http://schemas.microsoft.com/office/powerpoint/2010/main" val="34216446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755063"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28600" y="838200"/>
            <a:ext cx="8382000" cy="1446550"/>
          </a:xfrm>
          <a:prstGeom prst="rect">
            <a:avLst/>
          </a:prstGeom>
          <a:noFill/>
        </p:spPr>
        <p:txBody>
          <a:bodyPr wrap="square">
            <a:spAutoFit/>
          </a:bodyPr>
          <a:lstStyle/>
          <a:p>
            <a:pPr algn="ctr" fontAlgn="auto">
              <a:spcBef>
                <a:spcPts val="0"/>
              </a:spcBef>
              <a:spcAft>
                <a:spcPts val="0"/>
              </a:spcAft>
              <a:defRPr/>
            </a:pPr>
            <a:r>
              <a:rPr lang="en-US" sz="8800" b="1" dirty="0">
                <a:ln w="38100">
                  <a:solidFill>
                    <a:schemeClr val="tx1"/>
                  </a:solidFill>
                </a:ln>
                <a:solidFill>
                  <a:schemeClr val="bg1"/>
                </a:solidFill>
                <a:latin typeface="+mn-lt"/>
                <a:cs typeface="+mn-cs"/>
              </a:rPr>
              <a:t>PERSEVERANCE</a:t>
            </a:r>
          </a:p>
        </p:txBody>
      </p:sp>
    </p:spTree>
    <p:extLst>
      <p:ext uri="{BB962C8B-B14F-4D97-AF65-F5344CB8AC3E}">
        <p14:creationId xmlns:p14="http://schemas.microsoft.com/office/powerpoint/2010/main" val="41000337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7924800" cy="641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8229600" y="685800"/>
            <a:ext cx="685800" cy="5016500"/>
          </a:xfrm>
          <a:prstGeom prst="rect">
            <a:avLst/>
          </a:prstGeom>
          <a:noFill/>
        </p:spPr>
        <p:txBody>
          <a:bodyPr anchor="ctr">
            <a:spAutoFit/>
          </a:bodyPr>
          <a:lstStyle/>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R</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E</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F</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L</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E</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C</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T</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I</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O</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N</a:t>
            </a:r>
          </a:p>
        </p:txBody>
      </p:sp>
      <p:sp>
        <p:nvSpPr>
          <p:cNvPr id="20484" name="Rectangle 5"/>
          <p:cNvSpPr>
            <a:spLocks noChangeArrowheads="1"/>
          </p:cNvSpPr>
          <p:nvPr/>
        </p:nvSpPr>
        <p:spPr bwMode="auto">
          <a:xfrm>
            <a:off x="0" y="6096000"/>
            <a:ext cx="9144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100"/>
              <a:t>http://www.flickr.com/photos/tonythemisfit/3223459074/</a:t>
            </a:r>
          </a:p>
        </p:txBody>
      </p:sp>
    </p:spTree>
    <p:extLst>
      <p:ext uri="{BB962C8B-B14F-4D97-AF65-F5344CB8AC3E}">
        <p14:creationId xmlns:p14="http://schemas.microsoft.com/office/powerpoint/2010/main" val="39088095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81000" y="6488113"/>
            <a:ext cx="8153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000"/>
              <a:t>http://farm4.static.flickr.com/3461/3196112134_aa09fbfefa.jpg?v=0</a:t>
            </a:r>
          </a:p>
        </p:txBody>
      </p:sp>
      <p:pic>
        <p:nvPicPr>
          <p:cNvPr id="6146" name="Picture 2"/>
          <p:cNvPicPr>
            <a:picLocks noChangeAspect="1" noChangeArrowheads="1"/>
          </p:cNvPicPr>
          <p:nvPr/>
        </p:nvPicPr>
        <p:blipFill>
          <a:blip r:embed="rId2" cstate="print"/>
          <a:srcRect/>
          <a:stretch>
            <a:fillRect/>
          </a:stretch>
        </p:blipFill>
        <p:spPr bwMode="auto">
          <a:xfrm>
            <a:off x="1447800" y="304800"/>
            <a:ext cx="6038850" cy="6038850"/>
          </a:xfrm>
          <a:prstGeom prst="rect">
            <a:avLst/>
          </a:prstGeom>
          <a:ln>
            <a:noFill/>
          </a:ln>
          <a:effectLst>
            <a:softEdge rad="112500"/>
          </a:effectLst>
        </p:spPr>
      </p:pic>
      <p:sp>
        <p:nvSpPr>
          <p:cNvPr id="21508" name="TextBox 4"/>
          <p:cNvSpPr txBox="1">
            <a:spLocks noChangeArrowheads="1"/>
          </p:cNvSpPr>
          <p:nvPr/>
        </p:nvSpPr>
        <p:spPr bwMode="auto">
          <a:xfrm>
            <a:off x="2133600" y="5105400"/>
            <a:ext cx="4724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7200">
                <a:solidFill>
                  <a:schemeClr val="bg1"/>
                </a:solidFill>
              </a:rPr>
              <a:t>EXPERTISE</a:t>
            </a:r>
          </a:p>
        </p:txBody>
      </p:sp>
    </p:spTree>
    <p:extLst>
      <p:ext uri="{BB962C8B-B14F-4D97-AF65-F5344CB8AC3E}">
        <p14:creationId xmlns:p14="http://schemas.microsoft.com/office/powerpoint/2010/main" val="40166785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28600" y="304800"/>
            <a:ext cx="8701088"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531" name="Rectangle 3"/>
          <p:cNvSpPr>
            <a:spLocks noChangeArrowheads="1"/>
          </p:cNvSpPr>
          <p:nvPr/>
        </p:nvSpPr>
        <p:spPr bwMode="auto">
          <a:xfrm>
            <a:off x="228600" y="6324600"/>
            <a:ext cx="861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t>http://www.flickr.com/photos/stuartpilbrow/3102888961/</a:t>
            </a:r>
          </a:p>
        </p:txBody>
      </p:sp>
      <p:sp>
        <p:nvSpPr>
          <p:cNvPr id="22532" name="TextBox 4"/>
          <p:cNvSpPr txBox="1">
            <a:spLocks noChangeArrowheads="1"/>
          </p:cNvSpPr>
          <p:nvPr/>
        </p:nvSpPr>
        <p:spPr bwMode="auto">
          <a:xfrm>
            <a:off x="533400" y="685800"/>
            <a:ext cx="3429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3600" b="1">
                <a:solidFill>
                  <a:schemeClr val="bg1"/>
                </a:solidFill>
              </a:rPr>
              <a:t>They are….</a:t>
            </a:r>
          </a:p>
          <a:p>
            <a:pPr algn="ctr"/>
            <a:r>
              <a:rPr lang="en-US" sz="3600" b="1">
                <a:solidFill>
                  <a:schemeClr val="bg1"/>
                </a:solidFill>
              </a:rPr>
              <a:t>CONNECTED</a:t>
            </a:r>
          </a:p>
          <a:p>
            <a:pPr algn="ctr"/>
            <a:r>
              <a:rPr lang="en-US" sz="3600" b="1">
                <a:solidFill>
                  <a:schemeClr val="bg1"/>
                </a:solidFill>
              </a:rPr>
              <a:t>COLLABORATIVE</a:t>
            </a:r>
          </a:p>
          <a:p>
            <a:pPr algn="ctr"/>
            <a:r>
              <a:rPr lang="en-US" sz="3600" b="1">
                <a:solidFill>
                  <a:schemeClr val="bg1"/>
                </a:solidFill>
              </a:rPr>
              <a:t>ENGAGED</a:t>
            </a:r>
          </a:p>
        </p:txBody>
      </p:sp>
    </p:spTree>
    <p:extLst>
      <p:ext uri="{BB962C8B-B14F-4D97-AF65-F5344CB8AC3E}">
        <p14:creationId xmlns:p14="http://schemas.microsoft.com/office/powerpoint/2010/main" val="20170458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486112894"/>
              </p:ext>
            </p:extLst>
          </p:nvPr>
        </p:nvGraphicFramePr>
        <p:xfrm>
          <a:off x="228600" y="914400"/>
          <a:ext cx="8572500" cy="5762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3" name="TextBox 7"/>
          <p:cNvSpPr txBox="1">
            <a:spLocks noChangeArrowheads="1"/>
          </p:cNvSpPr>
          <p:nvPr/>
        </p:nvSpPr>
        <p:spPr bwMode="auto">
          <a:xfrm>
            <a:off x="533400" y="304800"/>
            <a:ext cx="838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2400" b="1" dirty="0" smtClean="0">
                <a:solidFill>
                  <a:schemeClr val="accent1"/>
                </a:solidFill>
              </a:rPr>
              <a:t>Where Do Process and Craft Fit In? </a:t>
            </a:r>
            <a:endParaRPr lang="en-US" sz="2400" b="1" dirty="0">
              <a:solidFill>
                <a:schemeClr val="accent1"/>
              </a:solidFill>
            </a:endParaRPr>
          </a:p>
        </p:txBody>
      </p:sp>
    </p:spTree>
    <p:extLst>
      <p:ext uri="{BB962C8B-B14F-4D97-AF65-F5344CB8AC3E}">
        <p14:creationId xmlns:p14="http://schemas.microsoft.com/office/powerpoint/2010/main" val="17891134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noChangeAspect="1"/>
          </p:cNvGraphicFramePr>
          <p:nvPr>
            <p:ph idx="1"/>
            <p:extLst>
              <p:ext uri="{D42A27DB-BD31-4B8C-83A1-F6EECF244321}">
                <p14:modId xmlns:p14="http://schemas.microsoft.com/office/powerpoint/2010/main" val="128495647"/>
              </p:ext>
            </p:extLst>
          </p:nvPr>
        </p:nvGraphicFramePr>
        <p:xfrm>
          <a:off x="1676400" y="457200"/>
          <a:ext cx="5638800" cy="5668963"/>
        </p:xfrm>
        <a:graphic>
          <a:graphicData uri="http://schemas.openxmlformats.org/presentationml/2006/ole">
            <mc:AlternateContent xmlns:mc="http://schemas.openxmlformats.org/markup-compatibility/2006">
              <mc:Choice xmlns:v="urn:schemas-microsoft-com:vml" Requires="v">
                <p:oleObj spid="_x0000_s1027" name="Document" r:id="rId3" imgW="5952018" imgH="8144445" progId="Word.Document.12">
                  <p:embed/>
                </p:oleObj>
              </mc:Choice>
              <mc:Fallback>
                <p:oleObj name="Document" r:id="rId3" imgW="5952018" imgH="8144445" progId="Word.Document.12">
                  <p:embed/>
                  <p:pic>
                    <p:nvPicPr>
                      <p:cNvPr id="0" name=""/>
                      <p:cNvPicPr/>
                      <p:nvPr/>
                    </p:nvPicPr>
                    <p:blipFill>
                      <a:blip r:embed="rId4"/>
                      <a:stretch>
                        <a:fillRect/>
                      </a:stretch>
                    </p:blipFill>
                    <p:spPr>
                      <a:xfrm>
                        <a:off x="1676400" y="457200"/>
                        <a:ext cx="5638800" cy="5668963"/>
                      </a:xfrm>
                      <a:prstGeom prst="rect">
                        <a:avLst/>
                      </a:prstGeom>
                    </p:spPr>
                  </p:pic>
                </p:oleObj>
              </mc:Fallback>
            </mc:AlternateContent>
          </a:graphicData>
        </a:graphic>
      </p:graphicFrame>
    </p:spTree>
    <p:extLst>
      <p:ext uri="{BB962C8B-B14F-4D97-AF65-F5344CB8AC3E}">
        <p14:creationId xmlns:p14="http://schemas.microsoft.com/office/powerpoint/2010/main" val="28359633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Placeholder 2"/>
          <p:cNvSpPr>
            <a:spLocks noGrp="1"/>
          </p:cNvSpPr>
          <p:nvPr>
            <p:ph type="body" idx="2"/>
          </p:nvPr>
        </p:nvSpPr>
        <p:spPr>
          <a:xfrm>
            <a:off x="6324600" y="274638"/>
            <a:ext cx="2438400" cy="6278562"/>
          </a:xfrm>
        </p:spPr>
        <p:txBody>
          <a:bodyPr/>
          <a:lstStyle/>
          <a:p>
            <a:pPr algn="ctr"/>
            <a:r>
              <a:rPr lang="en-US" sz="1800" b="1" dirty="0" smtClean="0">
                <a:solidFill>
                  <a:schemeClr val="tx2"/>
                </a:solidFill>
              </a:rPr>
              <a:t>THE WRITING PROCESS</a:t>
            </a:r>
          </a:p>
          <a:p>
            <a:pPr algn="ctr"/>
            <a:endParaRPr lang="en-US" sz="1800" b="1" dirty="0" smtClean="0">
              <a:solidFill>
                <a:schemeClr val="tx2"/>
              </a:solidFill>
            </a:endParaRPr>
          </a:p>
          <a:p>
            <a:pPr algn="ctr"/>
            <a:endParaRPr lang="en-US" sz="1800" b="1" dirty="0" smtClean="0">
              <a:solidFill>
                <a:schemeClr val="tx2"/>
              </a:solidFill>
            </a:endParaRPr>
          </a:p>
          <a:p>
            <a:pPr algn="ctr"/>
            <a:endParaRPr lang="en-US" sz="1800" b="1" dirty="0" smtClean="0">
              <a:solidFill>
                <a:schemeClr val="tx2"/>
              </a:solidFill>
            </a:endParaRPr>
          </a:p>
          <a:p>
            <a:pPr algn="ctr"/>
            <a:r>
              <a:rPr lang="en-US" sz="1800" b="1" dirty="0" smtClean="0">
                <a:solidFill>
                  <a:schemeClr val="tx2"/>
                </a:solidFill>
              </a:rPr>
              <a:t>Prewriting</a:t>
            </a:r>
          </a:p>
          <a:p>
            <a:pPr algn="ctr"/>
            <a:r>
              <a:rPr lang="en-US" sz="1800" b="1" dirty="0" smtClean="0">
                <a:solidFill>
                  <a:schemeClr val="tx2"/>
                </a:solidFill>
              </a:rPr>
              <a:t>Drafting</a:t>
            </a:r>
          </a:p>
          <a:p>
            <a:pPr algn="ctr"/>
            <a:r>
              <a:rPr lang="en-US" sz="1800" b="1" dirty="0" smtClean="0">
                <a:solidFill>
                  <a:schemeClr val="tx2"/>
                </a:solidFill>
              </a:rPr>
              <a:t>Peer-Review</a:t>
            </a:r>
          </a:p>
          <a:p>
            <a:pPr algn="ctr"/>
            <a:r>
              <a:rPr lang="en-US" sz="1800" b="1" dirty="0" smtClean="0">
                <a:solidFill>
                  <a:schemeClr val="tx2"/>
                </a:solidFill>
              </a:rPr>
              <a:t>Editing</a:t>
            </a:r>
          </a:p>
          <a:p>
            <a:pPr algn="ctr"/>
            <a:r>
              <a:rPr lang="en-US" sz="1800" b="1" dirty="0" smtClean="0">
                <a:solidFill>
                  <a:schemeClr val="tx2"/>
                </a:solidFill>
              </a:rPr>
              <a:t>Revision (throughout)</a:t>
            </a:r>
          </a:p>
          <a:p>
            <a:pPr algn="ctr"/>
            <a:r>
              <a:rPr lang="en-US" sz="1800" b="1" dirty="0" smtClean="0">
                <a:solidFill>
                  <a:schemeClr val="tx2"/>
                </a:solidFill>
              </a:rPr>
              <a:t>Publication</a:t>
            </a:r>
          </a:p>
          <a:p>
            <a:pPr algn="ctr"/>
            <a:endParaRPr lang="en-US" sz="1800" b="1" dirty="0" smtClean="0">
              <a:solidFill>
                <a:schemeClr val="tx2"/>
              </a:solidFill>
            </a:endParaRPr>
          </a:p>
          <a:p>
            <a:pPr algn="ctr"/>
            <a:r>
              <a:rPr lang="en-US" sz="1800" b="1" dirty="0" smtClean="0">
                <a:solidFill>
                  <a:schemeClr val="tx2"/>
                </a:solidFill>
              </a:rPr>
              <a:t>Which parts of the process show up most in your classroom?</a:t>
            </a:r>
          </a:p>
          <a:p>
            <a:pPr algn="ctr"/>
            <a:r>
              <a:rPr lang="en-US" sz="1800" b="1" dirty="0" smtClean="0">
                <a:solidFill>
                  <a:schemeClr val="tx2"/>
                </a:solidFill>
              </a:rPr>
              <a:t> Least?</a:t>
            </a:r>
          </a:p>
          <a:p>
            <a:pPr algn="ctr"/>
            <a:r>
              <a:rPr lang="en-US" sz="1800" b="1" dirty="0" smtClean="0">
                <a:solidFill>
                  <a:schemeClr val="tx2"/>
                </a:solidFill>
              </a:rPr>
              <a:t>Why?</a:t>
            </a:r>
          </a:p>
        </p:txBody>
      </p:sp>
      <p:pic>
        <p:nvPicPr>
          <p:cNvPr id="6" name="Picture 5" descr="WNYYWSSC4 005 - Copy.JPG"/>
          <p:cNvPicPr>
            <a:picLocks noChangeAspect="1"/>
          </p:cNvPicPr>
          <p:nvPr/>
        </p:nvPicPr>
        <p:blipFill>
          <a:blip r:embed="rId2"/>
          <a:stretch>
            <a:fillRect/>
          </a:stretch>
        </p:blipFill>
        <p:spPr>
          <a:xfrm>
            <a:off x="990600" y="1600200"/>
            <a:ext cx="4014788" cy="37195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Content Placeholder 4" descr="WNYYWSSC4 004 - Copy.JPG"/>
          <p:cNvPicPr>
            <a:picLocks noGrp="1" noChangeAspect="1"/>
          </p:cNvPicPr>
          <p:nvPr>
            <p:ph sz="quarter" idx="1"/>
          </p:nvPr>
        </p:nvPicPr>
        <p:blipFill>
          <a:blip r:embed="rId3" cstate="print"/>
          <a:stretch>
            <a:fillRect/>
          </a:stretch>
        </p:blipFill>
        <p:spPr>
          <a:xfrm>
            <a:off x="304800" y="228600"/>
            <a:ext cx="2027307" cy="2697161"/>
          </a:xfrm>
          <a:effectLst>
            <a:softEdge rad="112500"/>
          </a:effectLst>
        </p:spPr>
      </p:pic>
      <p:pic>
        <p:nvPicPr>
          <p:cNvPr id="7" name="Picture 6" descr="WNYYWSSC4 010.JPG"/>
          <p:cNvPicPr>
            <a:picLocks noChangeAspect="1"/>
          </p:cNvPicPr>
          <p:nvPr/>
        </p:nvPicPr>
        <p:blipFill>
          <a:blip r:embed="rId4" cstate="print"/>
          <a:stretch>
            <a:fillRect/>
          </a:stretch>
        </p:blipFill>
        <p:spPr>
          <a:xfrm>
            <a:off x="2895600" y="3962400"/>
            <a:ext cx="3251200" cy="2438400"/>
          </a:xfrm>
          <a:prstGeom prst="rect">
            <a:avLst/>
          </a:prstGeom>
          <a:ln>
            <a:noFill/>
          </a:ln>
          <a:effectLst>
            <a:softEdge rad="112500"/>
          </a:effectLst>
        </p:spPr>
      </p:pic>
      <p:sp>
        <p:nvSpPr>
          <p:cNvPr id="2" name="Title 1"/>
          <p:cNvSpPr>
            <a:spLocks noGrp="1"/>
          </p:cNvSpPr>
          <p:nvPr>
            <p:ph type="title"/>
          </p:nvPr>
        </p:nvSpPr>
        <p:spPr>
          <a:xfrm>
            <a:off x="228600" y="3429000"/>
            <a:ext cx="5867400" cy="457200"/>
          </a:xfrm>
          <a:solidFill>
            <a:schemeClr val="tx2">
              <a:lumMod val="75000"/>
            </a:schemeClr>
          </a:solidFill>
        </p:spPr>
        <p:txBody>
          <a:bodyPr rtlCol="0">
            <a:normAutofit/>
          </a:bodyPr>
          <a:lstStyle/>
          <a:p>
            <a:pPr algn="ctr" fontAlgn="auto">
              <a:spcAft>
                <a:spcPts val="0"/>
              </a:spcAft>
              <a:defRPr/>
            </a:pPr>
            <a:r>
              <a:rPr lang="en-US" dirty="0" smtClean="0">
                <a:solidFill>
                  <a:schemeClr val="bg1"/>
                </a:solidFill>
              </a:rPr>
              <a:t>Writing is a Process</a:t>
            </a:r>
            <a:endParaRPr lang="en-US" dirty="0">
              <a:solidFill>
                <a:schemeClr val="bg1"/>
              </a:solidFill>
            </a:endParaRPr>
          </a:p>
        </p:txBody>
      </p:sp>
    </p:spTree>
    <p:extLst>
      <p:ext uri="{BB962C8B-B14F-4D97-AF65-F5344CB8AC3E}">
        <p14:creationId xmlns:p14="http://schemas.microsoft.com/office/powerpoint/2010/main" val="37904011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6408522" y="274638"/>
            <a:ext cx="2202077" cy="5668962"/>
          </a:xfrm>
        </p:spPr>
        <p:txBody>
          <a:bodyPr rtlCol="0">
            <a:normAutofit fontScale="92500" lnSpcReduction="10000"/>
          </a:bodyPr>
          <a:lstStyle/>
          <a:p>
            <a:pPr algn="ctr" fontAlgn="auto">
              <a:spcAft>
                <a:spcPts val="0"/>
              </a:spcAft>
              <a:buFont typeface="Arial" pitchFamily="34" charset="0"/>
              <a:buNone/>
              <a:defRPr/>
            </a:pPr>
            <a:r>
              <a:rPr lang="en-US" sz="2000" b="1" dirty="0" smtClean="0">
                <a:solidFill>
                  <a:schemeClr val="tx2"/>
                </a:solidFill>
              </a:rPr>
              <a:t>PREWRITING</a:t>
            </a:r>
          </a:p>
          <a:p>
            <a:pPr algn="ctr" fontAlgn="auto">
              <a:spcAft>
                <a:spcPts val="0"/>
              </a:spcAft>
              <a:buFont typeface="Arial" pitchFamily="34" charset="0"/>
              <a:buNone/>
              <a:defRPr/>
            </a:pPr>
            <a:endParaRPr lang="en-US" sz="2000" dirty="0" smtClean="0">
              <a:solidFill>
                <a:schemeClr val="tx2"/>
              </a:solidFill>
            </a:endParaRPr>
          </a:p>
          <a:p>
            <a:pPr algn="ctr" fontAlgn="auto">
              <a:spcAft>
                <a:spcPts val="0"/>
              </a:spcAft>
              <a:buFont typeface="Arial" pitchFamily="34" charset="0"/>
              <a:buNone/>
              <a:defRPr/>
            </a:pPr>
            <a:r>
              <a:rPr lang="en-US" sz="2000" dirty="0" smtClean="0">
                <a:solidFill>
                  <a:schemeClr val="tx2"/>
                </a:solidFill>
              </a:rPr>
              <a:t>What  does this look like?</a:t>
            </a:r>
          </a:p>
          <a:p>
            <a:pPr algn="ctr" fontAlgn="auto">
              <a:spcAft>
                <a:spcPts val="0"/>
              </a:spcAft>
              <a:buFont typeface="Arial" pitchFamily="34" charset="0"/>
              <a:buNone/>
              <a:defRPr/>
            </a:pPr>
            <a:endParaRPr lang="en-US" sz="2000" dirty="0" smtClean="0">
              <a:solidFill>
                <a:schemeClr val="tx2"/>
              </a:solidFill>
            </a:endParaRPr>
          </a:p>
          <a:p>
            <a:pPr algn="ctr" fontAlgn="auto">
              <a:spcAft>
                <a:spcPts val="0"/>
              </a:spcAft>
              <a:buFont typeface="Arial" pitchFamily="34" charset="0"/>
              <a:buNone/>
              <a:defRPr/>
            </a:pPr>
            <a:r>
              <a:rPr lang="en-US" sz="2000" dirty="0" smtClean="0">
                <a:solidFill>
                  <a:schemeClr val="tx2"/>
                </a:solidFill>
              </a:rPr>
              <a:t>Strategies for Support:</a:t>
            </a:r>
          </a:p>
          <a:p>
            <a:pPr algn="ctr" fontAlgn="auto">
              <a:spcAft>
                <a:spcPts val="0"/>
              </a:spcAft>
              <a:buFont typeface="Arial" pitchFamily="34" charset="0"/>
              <a:buNone/>
              <a:defRPr/>
            </a:pPr>
            <a:endParaRPr lang="en-US" sz="2000" dirty="0" smtClean="0"/>
          </a:p>
          <a:p>
            <a:pPr algn="ctr" fontAlgn="auto">
              <a:spcAft>
                <a:spcPts val="0"/>
              </a:spcAft>
              <a:buFont typeface="Arial" pitchFamily="34" charset="0"/>
              <a:buNone/>
              <a:defRPr/>
            </a:pPr>
            <a:r>
              <a:rPr lang="en-US" sz="2000" dirty="0" smtClean="0">
                <a:solidFill>
                  <a:schemeClr val="accent4">
                    <a:lumMod val="75000"/>
                  </a:schemeClr>
                </a:solidFill>
              </a:rPr>
              <a:t>Problems</a:t>
            </a:r>
          </a:p>
          <a:p>
            <a:pPr algn="ctr" fontAlgn="auto">
              <a:spcAft>
                <a:spcPts val="0"/>
              </a:spcAft>
              <a:buFont typeface="Arial" pitchFamily="34" charset="0"/>
              <a:buNone/>
              <a:defRPr/>
            </a:pPr>
            <a:r>
              <a:rPr lang="en-US" sz="2000" dirty="0" smtClean="0">
                <a:solidFill>
                  <a:schemeClr val="accent4">
                    <a:lumMod val="75000"/>
                  </a:schemeClr>
                </a:solidFill>
              </a:rPr>
              <a:t>Labs</a:t>
            </a:r>
          </a:p>
          <a:p>
            <a:pPr algn="ctr" fontAlgn="auto">
              <a:spcAft>
                <a:spcPts val="0"/>
              </a:spcAft>
              <a:buFont typeface="Arial" pitchFamily="34" charset="0"/>
              <a:buNone/>
              <a:defRPr/>
            </a:pPr>
            <a:r>
              <a:rPr lang="en-US" sz="2000" dirty="0" smtClean="0">
                <a:solidFill>
                  <a:schemeClr val="accent4">
                    <a:lumMod val="75000"/>
                  </a:schemeClr>
                </a:solidFill>
              </a:rPr>
              <a:t>Tasks to Reflect On</a:t>
            </a:r>
          </a:p>
          <a:p>
            <a:pPr algn="ctr" fontAlgn="auto">
              <a:spcAft>
                <a:spcPts val="0"/>
              </a:spcAft>
              <a:buFont typeface="Arial" pitchFamily="34" charset="0"/>
              <a:buNone/>
              <a:defRPr/>
            </a:pPr>
            <a:r>
              <a:rPr lang="en-US" sz="2000" dirty="0" smtClean="0">
                <a:solidFill>
                  <a:schemeClr val="accent4">
                    <a:lumMod val="75000"/>
                  </a:schemeClr>
                </a:solidFill>
              </a:rPr>
              <a:t>Research Questions</a:t>
            </a:r>
          </a:p>
          <a:p>
            <a:pPr algn="ctr" fontAlgn="auto">
              <a:spcAft>
                <a:spcPts val="0"/>
              </a:spcAft>
              <a:buFont typeface="Arial" pitchFamily="34" charset="0"/>
              <a:buNone/>
              <a:defRPr/>
            </a:pPr>
            <a:r>
              <a:rPr lang="en-US" sz="2000" dirty="0" smtClean="0">
                <a:solidFill>
                  <a:schemeClr val="accent4">
                    <a:lumMod val="75000"/>
                  </a:schemeClr>
                </a:solidFill>
              </a:rPr>
              <a:t>Writing Prompts</a:t>
            </a:r>
          </a:p>
          <a:p>
            <a:pPr algn="ctr" fontAlgn="auto">
              <a:spcAft>
                <a:spcPts val="0"/>
              </a:spcAft>
              <a:buFont typeface="Arial" pitchFamily="34" charset="0"/>
              <a:buNone/>
              <a:defRPr/>
            </a:pPr>
            <a:r>
              <a:rPr lang="en-US" sz="2000" dirty="0" smtClean="0">
                <a:solidFill>
                  <a:schemeClr val="accent4">
                    <a:lumMod val="75000"/>
                  </a:schemeClr>
                </a:solidFill>
              </a:rPr>
              <a:t>Artifacts</a:t>
            </a:r>
          </a:p>
          <a:p>
            <a:pPr algn="ctr" fontAlgn="auto">
              <a:spcAft>
                <a:spcPts val="0"/>
              </a:spcAft>
              <a:buFont typeface="Arial" pitchFamily="34" charset="0"/>
              <a:buNone/>
              <a:defRPr/>
            </a:pPr>
            <a:r>
              <a:rPr lang="en-US" sz="2000" dirty="0" smtClean="0">
                <a:solidFill>
                  <a:schemeClr val="accent4">
                    <a:lumMod val="75000"/>
                  </a:schemeClr>
                </a:solidFill>
              </a:rPr>
              <a:t>Pictures</a:t>
            </a:r>
          </a:p>
          <a:p>
            <a:pPr algn="ctr" fontAlgn="auto">
              <a:spcAft>
                <a:spcPts val="0"/>
              </a:spcAft>
              <a:buFont typeface="Arial" pitchFamily="34" charset="0"/>
              <a:buNone/>
              <a:defRPr/>
            </a:pPr>
            <a:r>
              <a:rPr lang="en-US" sz="2000" dirty="0" smtClean="0">
                <a:solidFill>
                  <a:schemeClr val="accent4">
                    <a:lumMod val="75000"/>
                  </a:schemeClr>
                </a:solidFill>
              </a:rPr>
              <a:t>Music</a:t>
            </a:r>
          </a:p>
          <a:p>
            <a:pPr algn="ctr" fontAlgn="auto">
              <a:spcAft>
                <a:spcPts val="0"/>
              </a:spcAft>
              <a:buFont typeface="Arial" pitchFamily="34" charset="0"/>
              <a:buNone/>
              <a:defRPr/>
            </a:pPr>
            <a:r>
              <a:rPr lang="en-US" sz="2000" dirty="0" smtClean="0">
                <a:solidFill>
                  <a:schemeClr val="accent4">
                    <a:lumMod val="75000"/>
                  </a:schemeClr>
                </a:solidFill>
              </a:rPr>
              <a:t>Video</a:t>
            </a:r>
          </a:p>
          <a:p>
            <a:pPr algn="ctr" fontAlgn="auto">
              <a:spcAft>
                <a:spcPts val="0"/>
              </a:spcAft>
              <a:buFont typeface="Arial" pitchFamily="34" charset="0"/>
              <a:buNone/>
              <a:defRPr/>
            </a:pPr>
            <a:endParaRPr lang="en-US" dirty="0" smtClean="0"/>
          </a:p>
        </p:txBody>
      </p:sp>
      <p:pic>
        <p:nvPicPr>
          <p:cNvPr id="5" name="Content Placeholder 4" descr="WNYYWSSC4 003 - Copy.JPG"/>
          <p:cNvPicPr>
            <a:picLocks noGrp="1" noChangeAspect="1"/>
          </p:cNvPicPr>
          <p:nvPr>
            <p:ph sz="quarter" idx="1"/>
          </p:nvPr>
        </p:nvPicPr>
        <p:blipFill>
          <a:blip r:embed="rId2"/>
          <a:stretch>
            <a:fillRect/>
          </a:stretch>
        </p:blipFill>
        <p:spPr>
          <a:xfrm rot="20068944">
            <a:off x="292100" y="463550"/>
            <a:ext cx="2590800" cy="1943100"/>
          </a:xfrm>
          <a:ln w="38100" cap="sq">
            <a:solidFill>
              <a:srgbClr val="000000"/>
            </a:solidFill>
            <a:miter lim="800000"/>
          </a:ln>
          <a:effectLst>
            <a:outerShdw blurRad="50800" dist="38100" dir="2700000" algn="tl" rotWithShape="0">
              <a:srgbClr val="000000">
                <a:alpha val="43000"/>
              </a:srgbClr>
            </a:outerShdw>
          </a:effectLst>
        </p:spPr>
      </p:pic>
      <p:pic>
        <p:nvPicPr>
          <p:cNvPr id="9" name="Picture 8" descr="wnyywss4 001.JPG"/>
          <p:cNvPicPr>
            <a:picLocks noChangeAspect="1"/>
          </p:cNvPicPr>
          <p:nvPr/>
        </p:nvPicPr>
        <p:blipFill>
          <a:blip r:embed="rId3"/>
          <a:stretch>
            <a:fillRect/>
          </a:stretch>
        </p:blipFill>
        <p:spPr>
          <a:xfrm rot="1036880">
            <a:off x="3200400" y="685800"/>
            <a:ext cx="29464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posters.jpg.JPG"/>
          <p:cNvPicPr>
            <a:picLocks noChangeAspect="1"/>
          </p:cNvPicPr>
          <p:nvPr/>
        </p:nvPicPr>
        <p:blipFill>
          <a:blip r:embed="rId4"/>
          <a:stretch>
            <a:fillRect/>
          </a:stretch>
        </p:blipFill>
        <p:spPr>
          <a:xfrm>
            <a:off x="304800" y="2362200"/>
            <a:ext cx="34544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WNYYWSSDay1 025.JPG"/>
          <p:cNvPicPr>
            <a:picLocks noChangeAspect="1"/>
          </p:cNvPicPr>
          <p:nvPr/>
        </p:nvPicPr>
        <p:blipFill>
          <a:blip r:embed="rId5"/>
          <a:stretch>
            <a:fillRect/>
          </a:stretch>
        </p:blipFill>
        <p:spPr>
          <a:xfrm rot="894075">
            <a:off x="511175" y="4414838"/>
            <a:ext cx="2590800" cy="1943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WNYYWSSDay1 010.JPG"/>
          <p:cNvPicPr>
            <a:picLocks noChangeAspect="1"/>
          </p:cNvPicPr>
          <p:nvPr/>
        </p:nvPicPr>
        <p:blipFill>
          <a:blip r:embed="rId6"/>
          <a:stretch>
            <a:fillRect/>
          </a:stretch>
        </p:blipFill>
        <p:spPr>
          <a:xfrm rot="20275484">
            <a:off x="3594310" y="3564268"/>
            <a:ext cx="27432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594980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51280" y="34636"/>
            <a:ext cx="8041440" cy="1442674"/>
          </a:xfrm>
        </p:spPr>
        <p:txBody>
          <a:bodyPr/>
          <a:lstStyle/>
          <a:p>
            <a:r>
              <a:rPr lang="en-US" b="1" dirty="0" smtClean="0">
                <a:solidFill>
                  <a:schemeClr val="accent1"/>
                </a:solidFill>
                <a:effectLst>
                  <a:outerShdw blurRad="38100" dist="38100" dir="2700000" algn="tl">
                    <a:srgbClr val="000000">
                      <a:alpha val="43137"/>
                    </a:srgbClr>
                  </a:outerShdw>
                </a:effectLst>
              </a:rPr>
              <a:t>Our Stories Define Us</a:t>
            </a:r>
            <a:endParaRPr lang="en-US" b="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866051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rtlCol="0">
            <a:noAutofit/>
          </a:bodyPr>
          <a:lstStyle/>
          <a:p>
            <a:pPr fontAlgn="auto">
              <a:spcAft>
                <a:spcPts val="0"/>
              </a:spcAft>
              <a:defRPr/>
            </a:pPr>
            <a:r>
              <a:rPr lang="en-US" sz="4800" b="1" dirty="0" smtClean="0">
                <a:effectLst>
                  <a:outerShdw blurRad="38100" dist="38100" dir="2700000" algn="tl">
                    <a:srgbClr val="000000">
                      <a:alpha val="43137"/>
                    </a:srgbClr>
                  </a:outerShdw>
                </a:effectLst>
              </a:rPr>
              <a:t>IDEA GENERATION</a:t>
            </a:r>
            <a:endParaRPr lang="en-US" sz="48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066800"/>
            <a:ext cx="7467600" cy="5407025"/>
          </a:xfrm>
        </p:spPr>
        <p:txBody>
          <a:bodyPr rtlCol="0">
            <a:normAutofit fontScale="85000" lnSpcReduction="20000"/>
          </a:bodyPr>
          <a:lstStyle/>
          <a:p>
            <a:pPr fontAlgn="auto">
              <a:spcAft>
                <a:spcPts val="0"/>
              </a:spcAft>
              <a:buFont typeface="Arial" pitchFamily="34" charset="0"/>
              <a:buChar char="•"/>
              <a:defRPr/>
            </a:pPr>
            <a:r>
              <a:rPr lang="en-US" dirty="0" smtClean="0"/>
              <a:t>Invite or inspire pre-writing activities.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Come from our experiences, our connections, and our previous understandings.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May be generated from problems to solve, dilemmas to consider, artifacts, photographs, movement, music, conversation, guided brainstorming and more…..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Require good writers </a:t>
            </a:r>
            <a:r>
              <a:rPr lang="en-US" dirty="0" smtClean="0"/>
              <a:t>to determine what must be said, who they are saying it to, what form it will take, and how to publish it effectively</a:t>
            </a:r>
          </a:p>
          <a:p>
            <a:pPr marL="0" indent="0" fontAlgn="auto">
              <a:spcAft>
                <a:spcPts val="0"/>
              </a:spcAft>
              <a:buNone/>
              <a:defRPr/>
            </a:pPr>
            <a:endParaRPr lang="en-US" dirty="0" smtClean="0"/>
          </a:p>
          <a:p>
            <a:pPr marL="0" indent="0" fontAlgn="auto">
              <a:spcAft>
                <a:spcPts val="0"/>
              </a:spcAft>
              <a:buNone/>
              <a:defRPr/>
            </a:pPr>
            <a:endParaRPr lang="en-US" dirty="0" smtClean="0"/>
          </a:p>
          <a:p>
            <a:pPr fontAlgn="auto">
              <a:spcAft>
                <a:spcPts val="0"/>
              </a:spcAft>
              <a:buFont typeface="Arial" pitchFamily="34" charset="0"/>
              <a:buChar char="•"/>
              <a:defRPr/>
            </a:pPr>
            <a:r>
              <a:rPr lang="en-US" dirty="0" smtClean="0"/>
              <a:t>Move readers from general to more refined topics</a:t>
            </a:r>
            <a:r>
              <a:rPr lang="en-US" dirty="0" smtClean="0"/>
              <a:t>.</a:t>
            </a:r>
          </a:p>
          <a:p>
            <a:pPr fontAlgn="auto">
              <a:spcAft>
                <a:spcPts val="0"/>
              </a:spcAft>
              <a:buFont typeface="Arial" pitchFamily="34" charset="0"/>
              <a:buChar char="•"/>
              <a:defRPr/>
            </a:pPr>
            <a:endParaRPr lang="en-US" dirty="0"/>
          </a:p>
          <a:p>
            <a:pPr fontAlgn="auto">
              <a:spcAft>
                <a:spcPts val="0"/>
              </a:spcAft>
              <a:buFont typeface="Arial" pitchFamily="34" charset="0"/>
              <a:buChar char="•"/>
              <a:defRPr/>
            </a:pPr>
            <a:r>
              <a:rPr lang="en-US" dirty="0" smtClean="0"/>
              <a:t>Require writers to use facts, evidence, and/or details in order to </a:t>
            </a:r>
            <a:r>
              <a:rPr lang="en-US" dirty="0" smtClean="0"/>
              <a:t>support</a:t>
            </a:r>
          </a:p>
          <a:p>
            <a:pPr fontAlgn="auto">
              <a:spcAft>
                <a:spcPts val="0"/>
              </a:spcAft>
              <a:buFont typeface="Arial" pitchFamily="34" charset="0"/>
              <a:buChar char="•"/>
              <a:defRPr/>
            </a:pPr>
            <a:endParaRPr lang="en-US" dirty="0"/>
          </a:p>
          <a:p>
            <a:pPr marL="0" indent="0" fontAlgn="auto">
              <a:spcAft>
                <a:spcPts val="0"/>
              </a:spcAft>
              <a:buNone/>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
        <p:nvSpPr>
          <p:cNvPr id="4" name="Title 1"/>
          <p:cNvSpPr txBox="1">
            <a:spLocks/>
          </p:cNvSpPr>
          <p:nvPr/>
        </p:nvSpPr>
        <p:spPr>
          <a:xfrm>
            <a:off x="685800" y="4267200"/>
            <a:ext cx="7467600" cy="63976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b="1" dirty="0" smtClean="0">
                <a:effectLst>
                  <a:outerShdw blurRad="38100" dist="38100" dir="2700000" algn="tl">
                    <a:srgbClr val="000000">
                      <a:alpha val="43137"/>
                    </a:srgbClr>
                  </a:outerShdw>
                </a:effectLst>
              </a:rPr>
              <a:t>IDEA DEVELOPMENT</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144257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 Generation</a:t>
            </a:r>
            <a:endParaRPr lang="en-US" dirty="0"/>
          </a:p>
        </p:txBody>
      </p:sp>
      <p:graphicFrame>
        <p:nvGraphicFramePr>
          <p:cNvPr id="3" name="Diagram 2"/>
          <p:cNvGraphicFramePr/>
          <p:nvPr>
            <p:extLst>
              <p:ext uri="{D42A27DB-BD31-4B8C-83A1-F6EECF244321}">
                <p14:modId xmlns:p14="http://schemas.microsoft.com/office/powerpoint/2010/main" val="4067820584"/>
              </p:ext>
            </p:extLst>
          </p:nvPr>
        </p:nvGraphicFramePr>
        <p:xfrm>
          <a:off x="609600" y="1397000"/>
          <a:ext cx="8229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6234545" y="3523611"/>
            <a:ext cx="2133600" cy="369332"/>
          </a:xfrm>
          <a:prstGeom prst="rect">
            <a:avLst/>
          </a:prstGeom>
          <a:noFill/>
        </p:spPr>
        <p:txBody>
          <a:bodyPr wrap="square" rtlCol="0">
            <a:spAutoFit/>
          </a:bodyPr>
          <a:lstStyle/>
          <a:p>
            <a:r>
              <a:rPr lang="en-US" dirty="0" smtClean="0"/>
              <a:t>Process and Craft</a:t>
            </a:r>
            <a:endParaRPr lang="en-US" dirty="0"/>
          </a:p>
        </p:txBody>
      </p:sp>
      <p:sp>
        <p:nvSpPr>
          <p:cNvPr id="5" name="TextBox 4"/>
          <p:cNvSpPr txBox="1"/>
          <p:nvPr/>
        </p:nvSpPr>
        <p:spPr>
          <a:xfrm>
            <a:off x="381000" y="5867400"/>
            <a:ext cx="8458200" cy="400110"/>
          </a:xfrm>
          <a:prstGeom prst="rect">
            <a:avLst/>
          </a:prstGeom>
          <a:solidFill>
            <a:schemeClr val="bg2">
              <a:lumMod val="75000"/>
            </a:schemeClr>
          </a:solidFill>
        </p:spPr>
        <p:txBody>
          <a:bodyPr wrap="square" rtlCol="0">
            <a:spAutoFit/>
          </a:bodyPr>
          <a:lstStyle/>
          <a:p>
            <a:r>
              <a:rPr lang="en-US" sz="2000" b="1" dirty="0" smtClean="0">
                <a:solidFill>
                  <a:schemeClr val="accent1"/>
                </a:solidFill>
                <a:effectLst>
                  <a:outerShdw blurRad="38100" dist="38100" dir="2700000" algn="tl">
                    <a:srgbClr val="000000">
                      <a:alpha val="43137"/>
                    </a:srgbClr>
                  </a:outerShdw>
                </a:effectLst>
              </a:rPr>
              <a:t>Which Dispositions do you need to leverage in order to be successful?</a:t>
            </a:r>
            <a:endParaRPr lang="en-US" sz="2000" b="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6595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2"/>
            <a:ext cx="8041440" cy="5888037"/>
          </a:xfrm>
          <a:solidFill>
            <a:schemeClr val="bg2">
              <a:lumMod val="90000"/>
            </a:schemeClr>
          </a:solidFill>
        </p:spPr>
        <p:txBody>
          <a:bodyPr/>
          <a:lstStyle/>
          <a:p>
            <a:r>
              <a:rPr lang="en-US" b="1" dirty="0" smtClean="0">
                <a:solidFill>
                  <a:schemeClr val="accent1"/>
                </a:solidFill>
                <a:effectLst>
                  <a:outerShdw blurRad="38100" dist="38100" dir="2700000" algn="tl">
                    <a:srgbClr val="000000">
                      <a:alpha val="43137"/>
                    </a:srgbClr>
                  </a:outerShdw>
                </a:effectLst>
              </a:rPr>
              <a:t>Helping Writers Become Other-Focused:</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
            </a:r>
            <a:br>
              <a:rPr lang="en-US" b="1" dirty="0" smtClean="0">
                <a:solidFill>
                  <a:schemeClr val="accent1"/>
                </a:solidFill>
                <a:effectLst>
                  <a:outerShdw blurRad="38100" dist="38100" dir="2700000" algn="tl">
                    <a:srgbClr val="000000">
                      <a:alpha val="43137"/>
                    </a:srgbClr>
                  </a:outerShdw>
                </a:effectLst>
              </a:rPr>
            </a:br>
            <a:r>
              <a:rPr lang="en-US" sz="4000" b="1" i="1" dirty="0" smtClean="0">
                <a:solidFill>
                  <a:schemeClr val="accent1"/>
                </a:solidFill>
                <a:effectLst>
                  <a:outerShdw blurRad="38100" dist="38100" dir="2700000" algn="tl">
                    <a:srgbClr val="000000">
                      <a:alpha val="43137"/>
                    </a:srgbClr>
                  </a:outerShdw>
                </a:effectLst>
              </a:rPr>
              <a:t>Writing that Makes a Difference</a:t>
            </a:r>
            <a:endParaRPr lang="en-US" sz="4000" b="1" i="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02458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62952549"/>
              </p:ext>
            </p:extLst>
          </p:nvPr>
        </p:nvGraphicFramePr>
        <p:xfrm>
          <a:off x="457200" y="457198"/>
          <a:ext cx="8001000" cy="5791201"/>
        </p:xfrm>
        <a:graphic>
          <a:graphicData uri="http://schemas.openxmlformats.org/drawingml/2006/table">
            <a:tbl>
              <a:tblPr firstRow="1" firstCol="1" bandRow="1">
                <a:tableStyleId>{5C22544A-7EE6-4342-B048-85BDC9FD1C3A}</a:tableStyleId>
              </a:tblPr>
              <a:tblGrid>
                <a:gridCol w="3962962"/>
                <a:gridCol w="4038038"/>
              </a:tblGrid>
              <a:tr h="275835">
                <a:tc>
                  <a:txBody>
                    <a:bodyPr/>
                    <a:lstStyle/>
                    <a:p>
                      <a:pPr marL="0" marR="0" algn="l">
                        <a:lnSpc>
                          <a:spcPct val="115000"/>
                        </a:lnSpc>
                        <a:spcBef>
                          <a:spcPts val="0"/>
                        </a:spcBef>
                        <a:spcAft>
                          <a:spcPts val="0"/>
                        </a:spcAft>
                      </a:pPr>
                      <a:r>
                        <a:rPr lang="en-US" sz="800" kern="1200">
                          <a:effectLst/>
                        </a:rPr>
                        <a:t>Prompt</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Potential Writing Topics and Forms</a:t>
                      </a:r>
                      <a:endParaRPr lang="en-US" sz="800">
                        <a:effectLst/>
                        <a:latin typeface="Calibri"/>
                        <a:ea typeface="Calibri"/>
                        <a:cs typeface="Times New Roman"/>
                      </a:endParaRPr>
                    </a:p>
                  </a:txBody>
                  <a:tcPr marL="48860" marR="48860" marT="6786" marB="0"/>
                </a:tc>
              </a:tr>
              <a:tr h="275835">
                <a:tc>
                  <a:txBody>
                    <a:bodyPr/>
                    <a:lstStyle/>
                    <a:p>
                      <a:pPr marL="0" marR="0" algn="l">
                        <a:lnSpc>
                          <a:spcPct val="115000"/>
                        </a:lnSpc>
                        <a:spcBef>
                          <a:spcPts val="0"/>
                        </a:spcBef>
                        <a:spcAft>
                          <a:spcPts val="0"/>
                        </a:spcAft>
                      </a:pPr>
                      <a:r>
                        <a:rPr lang="en-US" sz="800" kern="1200">
                          <a:effectLst/>
                        </a:rPr>
                        <a:t>What is unfair? How can justice be served?</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551669">
                <a:tc>
                  <a:txBody>
                    <a:bodyPr/>
                    <a:lstStyle/>
                    <a:p>
                      <a:pPr marL="0" marR="0" algn="l">
                        <a:lnSpc>
                          <a:spcPct val="115000"/>
                        </a:lnSpc>
                        <a:spcBef>
                          <a:spcPts val="0"/>
                        </a:spcBef>
                        <a:spcAft>
                          <a:spcPts val="0"/>
                        </a:spcAft>
                      </a:pPr>
                      <a:r>
                        <a:rPr lang="en-US" sz="800" kern="1200">
                          <a:effectLst/>
                        </a:rPr>
                        <a:t>What is fair? What is just? How can you substantiate this?</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1102675">
                <a:tc>
                  <a:txBody>
                    <a:bodyPr/>
                    <a:lstStyle/>
                    <a:p>
                      <a:pPr marL="0" marR="0" algn="l">
                        <a:lnSpc>
                          <a:spcPct val="115000"/>
                        </a:lnSpc>
                        <a:spcBef>
                          <a:spcPts val="0"/>
                        </a:spcBef>
                        <a:spcAft>
                          <a:spcPts val="0"/>
                        </a:spcAft>
                      </a:pPr>
                      <a:r>
                        <a:rPr lang="en-US" sz="800" kern="1200">
                          <a:effectLst/>
                        </a:rPr>
                        <a:t>Whose shoes do you need to step into? What can you learn about yourself and others in the process? How might others benefit from doing the same?</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1102675">
                <a:tc>
                  <a:txBody>
                    <a:bodyPr/>
                    <a:lstStyle/>
                    <a:p>
                      <a:pPr marL="0" marR="0" algn="l">
                        <a:lnSpc>
                          <a:spcPct val="115000"/>
                        </a:lnSpc>
                        <a:spcBef>
                          <a:spcPts val="0"/>
                        </a:spcBef>
                        <a:spcAft>
                          <a:spcPts val="0"/>
                        </a:spcAft>
                      </a:pPr>
                      <a:r>
                        <a:rPr lang="en-US" sz="800" kern="1200">
                          <a:effectLst/>
                        </a:rPr>
                        <a:t>Whose shoes do you need to step out of? How does this influence your perspective? How can others benefit from doing the same?</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827505">
                <a:tc>
                  <a:txBody>
                    <a:bodyPr/>
                    <a:lstStyle/>
                    <a:p>
                      <a:pPr marL="0" marR="0" algn="l">
                        <a:lnSpc>
                          <a:spcPct val="115000"/>
                        </a:lnSpc>
                        <a:spcBef>
                          <a:spcPts val="0"/>
                        </a:spcBef>
                        <a:spcAft>
                          <a:spcPts val="0"/>
                        </a:spcAft>
                      </a:pPr>
                      <a:r>
                        <a:rPr lang="en-US" sz="800" kern="1200">
                          <a:effectLst/>
                        </a:rPr>
                        <a:t>What does happiness require? Peace? Satisfaction? What can others do to achieve these things?</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551669">
                <a:tc>
                  <a:txBody>
                    <a:bodyPr/>
                    <a:lstStyle/>
                    <a:p>
                      <a:pPr marL="0" marR="0" algn="l">
                        <a:lnSpc>
                          <a:spcPct val="115000"/>
                        </a:lnSpc>
                        <a:spcBef>
                          <a:spcPts val="0"/>
                        </a:spcBef>
                        <a:spcAft>
                          <a:spcPts val="0"/>
                        </a:spcAft>
                      </a:pPr>
                      <a:r>
                        <a:rPr lang="en-US" sz="800" kern="1200">
                          <a:effectLst/>
                        </a:rPr>
                        <a:t>Who has power? Who is disenfranchised? How can balance be realized?</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551669">
                <a:tc>
                  <a:txBody>
                    <a:bodyPr/>
                    <a:lstStyle/>
                    <a:p>
                      <a:pPr marL="0" marR="0" algn="l">
                        <a:lnSpc>
                          <a:spcPct val="115000"/>
                        </a:lnSpc>
                        <a:spcBef>
                          <a:spcPts val="0"/>
                        </a:spcBef>
                        <a:spcAft>
                          <a:spcPts val="0"/>
                        </a:spcAft>
                      </a:pPr>
                      <a:r>
                        <a:rPr lang="en-US" sz="800" kern="1200">
                          <a:effectLst/>
                        </a:rPr>
                        <a:t>Who are you in relation to others? What difference does this make?</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a:effectLst/>
                        </a:rPr>
                        <a:t> </a:t>
                      </a:r>
                      <a:endParaRPr lang="en-US" sz="800">
                        <a:effectLst/>
                        <a:latin typeface="Calibri"/>
                        <a:ea typeface="Calibri"/>
                        <a:cs typeface="Times New Roman"/>
                      </a:endParaRPr>
                    </a:p>
                  </a:txBody>
                  <a:tcPr marL="48860" marR="48860" marT="6786" marB="0"/>
                </a:tc>
              </a:tr>
              <a:tr h="551669">
                <a:tc>
                  <a:txBody>
                    <a:bodyPr/>
                    <a:lstStyle/>
                    <a:p>
                      <a:pPr marL="0" marR="0" algn="l">
                        <a:lnSpc>
                          <a:spcPct val="115000"/>
                        </a:lnSpc>
                        <a:spcBef>
                          <a:spcPts val="0"/>
                        </a:spcBef>
                        <a:spcAft>
                          <a:spcPts val="0"/>
                        </a:spcAft>
                      </a:pPr>
                      <a:r>
                        <a:rPr lang="en-US" sz="800" kern="1200">
                          <a:effectLst/>
                        </a:rPr>
                        <a:t>What must be done? How can you inspire others to do it?</a:t>
                      </a:r>
                      <a:endParaRPr lang="en-US" sz="800">
                        <a:effectLst/>
                        <a:latin typeface="Calibri"/>
                        <a:ea typeface="Calibri"/>
                        <a:cs typeface="Times New Roman"/>
                      </a:endParaRPr>
                    </a:p>
                  </a:txBody>
                  <a:tcPr marL="48860" marR="48860" marT="6786" marB="0"/>
                </a:tc>
                <a:tc>
                  <a:txBody>
                    <a:bodyPr/>
                    <a:lstStyle/>
                    <a:p>
                      <a:pPr marL="0" marR="0" algn="l">
                        <a:lnSpc>
                          <a:spcPct val="115000"/>
                        </a:lnSpc>
                        <a:spcBef>
                          <a:spcPts val="0"/>
                        </a:spcBef>
                        <a:spcAft>
                          <a:spcPts val="0"/>
                        </a:spcAft>
                      </a:pPr>
                      <a:r>
                        <a:rPr lang="en-US" sz="800" kern="1200" dirty="0">
                          <a:effectLst/>
                        </a:rPr>
                        <a:t> </a:t>
                      </a:r>
                      <a:endParaRPr lang="en-US" sz="800" dirty="0">
                        <a:effectLst/>
                        <a:latin typeface="Calibri"/>
                        <a:ea typeface="Calibri"/>
                        <a:cs typeface="Times New Roman"/>
                      </a:endParaRPr>
                    </a:p>
                  </a:txBody>
                  <a:tcPr marL="48860" marR="48860" marT="6786" marB="0"/>
                </a:tc>
              </a:tr>
            </a:tbl>
          </a:graphicData>
        </a:graphic>
      </p:graphicFrame>
    </p:spTree>
    <p:extLst>
      <p:ext uri="{BB962C8B-B14F-4D97-AF65-F5344CB8AC3E}">
        <p14:creationId xmlns:p14="http://schemas.microsoft.com/office/powerpoint/2010/main" val="1651444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19371770"/>
              </p:ext>
            </p:extLst>
          </p:nvPr>
        </p:nvGraphicFramePr>
        <p:xfrm>
          <a:off x="685801" y="381000"/>
          <a:ext cx="7543800" cy="5608639"/>
        </p:xfrm>
        <a:graphic>
          <a:graphicData uri="http://schemas.openxmlformats.org/drawingml/2006/table">
            <a:tbl>
              <a:tblPr firstRow="1" firstCol="1" bandRow="1">
                <a:tableStyleId>{5C22544A-7EE6-4342-B048-85BDC9FD1C3A}</a:tableStyleId>
              </a:tblPr>
              <a:tblGrid>
                <a:gridCol w="2514600"/>
                <a:gridCol w="2743199"/>
                <a:gridCol w="2286001"/>
              </a:tblGrid>
              <a:tr h="224346">
                <a:tc>
                  <a:txBody>
                    <a:bodyPr/>
                    <a:lstStyle/>
                    <a:p>
                      <a:pPr marL="0" marR="0" algn="ctr">
                        <a:spcBef>
                          <a:spcPts val="0"/>
                        </a:spcBef>
                      </a:pPr>
                      <a:r>
                        <a:rPr lang="en-US" sz="1400" b="1" dirty="0">
                          <a:effectLst>
                            <a:outerShdw blurRad="38100" dist="38100" dir="2700000" algn="tl">
                              <a:srgbClr val="000000">
                                <a:alpha val="43137"/>
                              </a:srgbClr>
                            </a:outerShdw>
                          </a:effectLst>
                        </a:rPr>
                        <a:t>Who is Hurting?</a:t>
                      </a:r>
                      <a:endParaRPr lang="en-US" sz="1400" b="1" dirty="0">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lgn="ctr">
                        <a:spcBef>
                          <a:spcPts val="0"/>
                        </a:spcBef>
                      </a:pPr>
                      <a:r>
                        <a:rPr lang="en-US" sz="1400" b="1">
                          <a:effectLst>
                            <a:outerShdw blurRad="38100" dist="38100" dir="2700000" algn="tl">
                              <a:srgbClr val="000000">
                                <a:alpha val="43137"/>
                              </a:srgbClr>
                            </a:outerShdw>
                          </a:effectLst>
                        </a:rPr>
                        <a:t>Why?</a:t>
                      </a:r>
                      <a:endParaRPr lang="en-US" sz="1400" b="1">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lgn="ctr">
                        <a:spcBef>
                          <a:spcPts val="0"/>
                        </a:spcBef>
                      </a:pPr>
                      <a:r>
                        <a:rPr lang="en-US" sz="1400" b="1">
                          <a:effectLst>
                            <a:outerShdw blurRad="38100" dist="38100" dir="2700000" algn="tl">
                              <a:srgbClr val="000000">
                                <a:alpha val="43137"/>
                              </a:srgbClr>
                            </a:outerShdw>
                          </a:effectLst>
                        </a:rPr>
                        <a:t>Who Can Help?</a:t>
                      </a:r>
                      <a:endParaRPr lang="en-US" sz="1400" b="1">
                        <a:effectLst>
                          <a:outerShdw blurRad="38100" dist="38100" dir="2700000" algn="tl">
                            <a:srgbClr val="000000">
                              <a:alpha val="43137"/>
                            </a:srgbClr>
                          </a:outerShdw>
                        </a:effectLst>
                        <a:latin typeface="Garamond"/>
                        <a:ea typeface="Times New Roman"/>
                        <a:cs typeface="Times New Roman"/>
                      </a:endParaRPr>
                    </a:p>
                  </a:txBody>
                  <a:tcPr marL="44452" marR="44452" marT="0" marB="0"/>
                </a:tc>
              </a:tr>
              <a:tr h="2467801">
                <a:tc>
                  <a:txBody>
                    <a:bodyPr/>
                    <a:lstStyle/>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p>
                    <a:p>
                      <a:pPr marL="0" marR="0">
                        <a:spcBef>
                          <a:spcPts val="0"/>
                        </a:spcBef>
                      </a:pPr>
                      <a:r>
                        <a:rPr lang="en-US" sz="1400" b="1" dirty="0">
                          <a:effectLst>
                            <a:outerShdw blurRad="38100" dist="38100" dir="2700000" algn="tl">
                              <a:srgbClr val="000000">
                                <a:alpha val="43137"/>
                              </a:srgbClr>
                            </a:outerShdw>
                          </a:effectLst>
                        </a:rPr>
                        <a:t> </a:t>
                      </a:r>
                      <a:endParaRPr lang="en-US" sz="1400" b="1" dirty="0">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spcBef>
                          <a:spcPts val="0"/>
                        </a:spcBef>
                      </a:pPr>
                      <a:r>
                        <a:rPr lang="en-US" sz="1400" b="1" dirty="0">
                          <a:effectLst>
                            <a:outerShdw blurRad="38100" dist="38100" dir="2700000" algn="tl">
                              <a:srgbClr val="000000">
                                <a:alpha val="43137"/>
                              </a:srgbClr>
                            </a:outerShdw>
                          </a:effectLst>
                        </a:rPr>
                        <a:t> </a:t>
                      </a:r>
                      <a:endParaRPr lang="en-US" sz="1400" b="1" dirty="0">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spcBef>
                          <a:spcPts val="0"/>
                        </a:spcBef>
                      </a:pPr>
                      <a:r>
                        <a:rPr lang="en-US" sz="1400" b="1" dirty="0">
                          <a:effectLst>
                            <a:outerShdw blurRad="38100" dist="38100" dir="2700000" algn="tl">
                              <a:srgbClr val="000000">
                                <a:alpha val="43137"/>
                              </a:srgbClr>
                            </a:outerShdw>
                          </a:effectLst>
                        </a:rPr>
                        <a:t> </a:t>
                      </a:r>
                      <a:endParaRPr lang="en-US" sz="1400" b="1" dirty="0">
                        <a:effectLst>
                          <a:outerShdw blurRad="38100" dist="38100" dir="2700000" algn="tl">
                            <a:srgbClr val="000000">
                              <a:alpha val="43137"/>
                            </a:srgbClr>
                          </a:outerShdw>
                        </a:effectLst>
                        <a:latin typeface="Garamond"/>
                        <a:ea typeface="Times New Roman"/>
                        <a:cs typeface="Times New Roman"/>
                      </a:endParaRPr>
                    </a:p>
                  </a:txBody>
                  <a:tcPr marL="44452" marR="44452" marT="0" marB="0"/>
                </a:tc>
              </a:tr>
              <a:tr h="448691">
                <a:tc>
                  <a:txBody>
                    <a:bodyPr/>
                    <a:lstStyle/>
                    <a:p>
                      <a:pPr marL="0" marR="0" algn="ctr">
                        <a:spcBef>
                          <a:spcPts val="0"/>
                        </a:spcBef>
                      </a:pPr>
                      <a:r>
                        <a:rPr lang="en-US" sz="1400" b="1">
                          <a:effectLst>
                            <a:outerShdw blurRad="38100" dist="38100" dir="2700000" algn="tl">
                              <a:srgbClr val="000000">
                                <a:alpha val="43137"/>
                              </a:srgbClr>
                            </a:outerShdw>
                          </a:effectLst>
                        </a:rPr>
                        <a:t>What Do You Need to Say?</a:t>
                      </a:r>
                      <a:endParaRPr lang="en-US" sz="1400" b="1">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lgn="ctr">
                        <a:spcBef>
                          <a:spcPts val="0"/>
                        </a:spcBef>
                      </a:pPr>
                      <a:r>
                        <a:rPr lang="en-US" sz="1400" b="1">
                          <a:effectLst>
                            <a:outerShdw blurRad="38100" dist="38100" dir="2700000" algn="tl">
                              <a:srgbClr val="000000">
                                <a:alpha val="43137"/>
                              </a:srgbClr>
                            </a:outerShdw>
                          </a:effectLst>
                        </a:rPr>
                        <a:t>Who Do You Need to Say it To?</a:t>
                      </a:r>
                      <a:endParaRPr lang="en-US" sz="1400" b="1">
                        <a:effectLst>
                          <a:outerShdw blurRad="38100" dist="38100" dir="2700000" algn="tl">
                            <a:srgbClr val="000000">
                              <a:alpha val="43137"/>
                            </a:srgbClr>
                          </a:outerShdw>
                        </a:effectLst>
                        <a:latin typeface="Garamond"/>
                        <a:ea typeface="Times New Roman"/>
                        <a:cs typeface="Times New Roman"/>
                      </a:endParaRPr>
                    </a:p>
                  </a:txBody>
                  <a:tcPr marL="44452" marR="44452" marT="0" marB="0"/>
                </a:tc>
                <a:tc>
                  <a:txBody>
                    <a:bodyPr/>
                    <a:lstStyle/>
                    <a:p>
                      <a:pPr marL="0" marR="0" algn="ctr">
                        <a:spcBef>
                          <a:spcPts val="0"/>
                        </a:spcBef>
                      </a:pPr>
                      <a:r>
                        <a:rPr lang="en-US" sz="1400" b="1" dirty="0">
                          <a:effectLst>
                            <a:outerShdw blurRad="38100" dist="38100" dir="2700000" algn="tl">
                              <a:srgbClr val="000000">
                                <a:alpha val="43137"/>
                              </a:srgbClr>
                            </a:outerShdw>
                          </a:effectLst>
                        </a:rPr>
                        <a:t>How Will You Say it?</a:t>
                      </a:r>
                      <a:endParaRPr lang="en-US" sz="1400" b="1" dirty="0">
                        <a:effectLst>
                          <a:outerShdw blurRad="38100" dist="38100" dir="2700000" algn="tl">
                            <a:srgbClr val="000000">
                              <a:alpha val="43137"/>
                            </a:srgbClr>
                          </a:outerShdw>
                        </a:effectLst>
                        <a:latin typeface="Garamond"/>
                        <a:ea typeface="Times New Roman"/>
                        <a:cs typeface="Times New Roman"/>
                      </a:endParaRPr>
                    </a:p>
                  </a:txBody>
                  <a:tcPr marL="44452" marR="44452" marT="0" marB="0"/>
                </a:tc>
              </a:tr>
              <a:tr h="2467801">
                <a:tc>
                  <a:txBody>
                    <a:bodyPr/>
                    <a:lstStyle/>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endParaRPr>
                    </a:p>
                    <a:p>
                      <a:pPr marL="0" marR="0">
                        <a:spcBef>
                          <a:spcPts val="0"/>
                        </a:spcBef>
                      </a:pPr>
                      <a:r>
                        <a:rPr lang="en-US" sz="1400">
                          <a:effectLst/>
                        </a:rPr>
                        <a:t> </a:t>
                      </a:r>
                      <a:endParaRPr lang="en-US" sz="700">
                        <a:effectLst/>
                        <a:latin typeface="Garamond"/>
                        <a:ea typeface="Times New Roman"/>
                        <a:cs typeface="Times New Roman"/>
                      </a:endParaRPr>
                    </a:p>
                  </a:txBody>
                  <a:tcPr marL="44452" marR="44452" marT="0" marB="0"/>
                </a:tc>
                <a:tc>
                  <a:txBody>
                    <a:bodyPr/>
                    <a:lstStyle/>
                    <a:p>
                      <a:pPr marL="0" marR="0">
                        <a:spcBef>
                          <a:spcPts val="0"/>
                        </a:spcBef>
                      </a:pPr>
                      <a:r>
                        <a:rPr lang="en-US" sz="1400">
                          <a:effectLst/>
                        </a:rPr>
                        <a:t> </a:t>
                      </a:r>
                      <a:endParaRPr lang="en-US" sz="700">
                        <a:effectLst/>
                        <a:latin typeface="Garamond"/>
                        <a:ea typeface="Times New Roman"/>
                        <a:cs typeface="Times New Roman"/>
                      </a:endParaRPr>
                    </a:p>
                  </a:txBody>
                  <a:tcPr marL="44452" marR="44452" marT="0" marB="0"/>
                </a:tc>
                <a:tc>
                  <a:txBody>
                    <a:bodyPr/>
                    <a:lstStyle/>
                    <a:p>
                      <a:pPr marL="0" marR="0">
                        <a:spcBef>
                          <a:spcPts val="0"/>
                        </a:spcBef>
                      </a:pPr>
                      <a:r>
                        <a:rPr lang="en-US" sz="1400" dirty="0">
                          <a:effectLst/>
                        </a:rPr>
                        <a:t> </a:t>
                      </a:r>
                      <a:endParaRPr lang="en-US" sz="700" dirty="0">
                        <a:effectLst/>
                        <a:latin typeface="Garamond"/>
                        <a:ea typeface="Times New Roman"/>
                        <a:cs typeface="Times New Roman"/>
                      </a:endParaRPr>
                    </a:p>
                  </a:txBody>
                  <a:tcPr marL="44452" marR="44452" marT="0" marB="0"/>
                </a:tc>
              </a:tr>
            </a:tbl>
          </a:graphicData>
        </a:graphic>
      </p:graphicFrame>
    </p:spTree>
    <p:extLst>
      <p:ext uri="{BB962C8B-B14F-4D97-AF65-F5344CB8AC3E}">
        <p14:creationId xmlns:p14="http://schemas.microsoft.com/office/powerpoint/2010/main" val="1404920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077200" cy="1173162"/>
          </a:xfrm>
          <a:solidFill>
            <a:schemeClr val="tx2"/>
          </a:solidFill>
        </p:spPr>
        <p:txBody>
          <a:bodyPr/>
          <a:lstStyle/>
          <a:p>
            <a:r>
              <a:rPr lang="en-US" sz="4000" dirty="0" smtClean="0">
                <a:solidFill>
                  <a:schemeClr val="bg1"/>
                </a:solidFill>
              </a:rPr>
              <a:t>Approaching Idea Development Authentically</a:t>
            </a:r>
            <a:endParaRPr lang="en-US" sz="4000" dirty="0" smtClean="0">
              <a:solidFill>
                <a:schemeClr val="bg1"/>
              </a:solidFill>
            </a:endParaRPr>
          </a:p>
        </p:txBody>
      </p:sp>
      <p:sp>
        <p:nvSpPr>
          <p:cNvPr id="4" name="Content Placeholder 2"/>
          <p:cNvSpPr txBox="1">
            <a:spLocks/>
          </p:cNvSpPr>
          <p:nvPr/>
        </p:nvSpPr>
        <p:spPr>
          <a:xfrm>
            <a:off x="4495800" y="1752600"/>
            <a:ext cx="3810000" cy="4873625"/>
          </a:xfrm>
          <a:prstGeom prst="rect">
            <a:avLst/>
          </a:prstGeom>
        </p:spPr>
        <p:txBody>
          <a:bodyPr>
            <a:normAutofit/>
          </a:bodyPr>
          <a:lstStyle/>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endParaRPr lang="en-US" sz="2400" dirty="0">
              <a:latin typeface="+mn-lt"/>
              <a:cs typeface="+mn-cs"/>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18632975"/>
              </p:ext>
            </p:extLst>
          </p:nvPr>
        </p:nvGraphicFramePr>
        <p:xfrm>
          <a:off x="838200" y="2038350"/>
          <a:ext cx="7467600" cy="3951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91688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103621968"/>
              </p:ext>
            </p:extLst>
          </p:nvPr>
        </p:nvGraphicFramePr>
        <p:xfrm>
          <a:off x="304800" y="228600"/>
          <a:ext cx="86106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1621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41440" cy="858837"/>
          </a:xfrm>
          <a:solidFill>
            <a:schemeClr val="accent1"/>
          </a:solidFill>
        </p:spPr>
        <p:txBody>
          <a:bodyPr/>
          <a:lstStyle/>
          <a:p>
            <a:r>
              <a:rPr lang="en-US" dirty="0" smtClean="0">
                <a:solidFill>
                  <a:schemeClr val="bg2"/>
                </a:solidFill>
              </a:rPr>
              <a:t>Why Digital </a:t>
            </a:r>
            <a:r>
              <a:rPr lang="en-US" dirty="0" smtClean="0">
                <a:solidFill>
                  <a:schemeClr val="bg2"/>
                </a:solidFill>
              </a:rPr>
              <a:t>Writing?</a:t>
            </a:r>
            <a:endParaRPr lang="en-US" dirty="0">
              <a:solidFill>
                <a:schemeClr val="bg2"/>
              </a:solidFill>
            </a:endParaRPr>
          </a:p>
        </p:txBody>
      </p:sp>
      <p:sp>
        <p:nvSpPr>
          <p:cNvPr id="3" name="Content Placeholder 2"/>
          <p:cNvSpPr>
            <a:spLocks noGrp="1"/>
          </p:cNvSpPr>
          <p:nvPr>
            <p:ph idx="1"/>
          </p:nvPr>
        </p:nvSpPr>
        <p:spPr>
          <a:xfrm>
            <a:off x="457200" y="1295400"/>
            <a:ext cx="8229600" cy="5181600"/>
          </a:xfrm>
        </p:spPr>
        <p:txBody>
          <a:bodyPr>
            <a:normAutofit lnSpcReduction="10000"/>
          </a:bodyPr>
          <a:lstStyle/>
          <a:p>
            <a:r>
              <a:rPr lang="en-US" sz="2000" dirty="0" smtClean="0"/>
              <a:t>When we take our writing digital, we share ANY of those forms online. Typically, they blend when we do so.</a:t>
            </a:r>
            <a:endParaRPr lang="en-US" sz="2000" dirty="0"/>
          </a:p>
          <a:p>
            <a:pPr marL="0" indent="0">
              <a:buNone/>
            </a:pPr>
            <a:endParaRPr lang="en-US" sz="2000" dirty="0"/>
          </a:p>
          <a:p>
            <a:r>
              <a:rPr lang="en-US" sz="2000" dirty="0" smtClean="0"/>
              <a:t>This requires us to learn how to connect them to the ideas and work that others have shared.</a:t>
            </a:r>
          </a:p>
          <a:p>
            <a:endParaRPr lang="en-US" sz="2000" dirty="0"/>
          </a:p>
          <a:p>
            <a:r>
              <a:rPr lang="en-US" sz="2000" dirty="0" smtClean="0"/>
              <a:t>How does happen? </a:t>
            </a:r>
          </a:p>
          <a:p>
            <a:pPr lvl="1"/>
            <a:r>
              <a:rPr lang="en-US" sz="2000" dirty="0" smtClean="0"/>
              <a:t>Linking</a:t>
            </a:r>
          </a:p>
          <a:p>
            <a:pPr lvl="1"/>
            <a:r>
              <a:rPr lang="en-US" sz="2000" dirty="0" err="1" smtClean="0"/>
              <a:t>Curation</a:t>
            </a:r>
            <a:endParaRPr lang="en-US" sz="2000" dirty="0" smtClean="0"/>
          </a:p>
          <a:p>
            <a:pPr lvl="1"/>
            <a:r>
              <a:rPr lang="en-US" sz="2000" dirty="0" smtClean="0"/>
              <a:t>Social Networking and Social Learning</a:t>
            </a:r>
          </a:p>
          <a:p>
            <a:pPr lvl="1"/>
            <a:endParaRPr lang="en-US" sz="2000" dirty="0"/>
          </a:p>
          <a:p>
            <a:r>
              <a:rPr lang="en-US" sz="2000" dirty="0" smtClean="0"/>
              <a:t>Why is this important?</a:t>
            </a:r>
          </a:p>
          <a:p>
            <a:pPr lvl="1"/>
            <a:r>
              <a:rPr lang="en-US" sz="2000" dirty="0" smtClean="0"/>
              <a:t>Collective </a:t>
            </a:r>
            <a:r>
              <a:rPr lang="en-US" sz="2000" dirty="0" smtClean="0"/>
              <a:t>Intelligence</a:t>
            </a:r>
          </a:p>
          <a:p>
            <a:pPr lvl="1"/>
            <a:r>
              <a:rPr lang="en-US" sz="2000" dirty="0" smtClean="0"/>
              <a:t>Inspiring Authentic Learning and Action</a:t>
            </a:r>
          </a:p>
          <a:p>
            <a:pPr lvl="1"/>
            <a:r>
              <a:rPr lang="en-US" sz="2000" dirty="0" smtClean="0"/>
              <a:t>Often, this is the fastest, most efficient way to make a difference</a:t>
            </a:r>
            <a:endParaRPr lang="en-US" sz="2000" dirty="0"/>
          </a:p>
        </p:txBody>
      </p:sp>
    </p:spTree>
    <p:extLst>
      <p:ext uri="{BB962C8B-B14F-4D97-AF65-F5344CB8AC3E}">
        <p14:creationId xmlns:p14="http://schemas.microsoft.com/office/powerpoint/2010/main" val="23887578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67600" cy="1143000"/>
          </a:xfrm>
        </p:spPr>
        <p:txBody>
          <a:bodyPr rtlCol="0">
            <a:normAutofit/>
          </a:bodyPr>
          <a:lstStyle/>
          <a:p>
            <a:pPr fontAlgn="auto">
              <a:spcAft>
                <a:spcPts val="0"/>
              </a:spcAft>
              <a:defRPr/>
            </a:pPr>
            <a:r>
              <a:rPr lang="en-US" sz="6000" b="1" dirty="0" smtClean="0">
                <a:solidFill>
                  <a:schemeClr val="accent1"/>
                </a:solidFill>
                <a:effectLst>
                  <a:outerShdw blurRad="38100" dist="38100" dir="2700000" algn="tl">
                    <a:srgbClr val="000000">
                      <a:alpha val="43137"/>
                    </a:srgbClr>
                  </a:outerShdw>
                </a:effectLst>
              </a:rPr>
              <a:t>Organization</a:t>
            </a:r>
            <a:endParaRPr lang="en-US" sz="6000" b="1" dirty="0">
              <a:solidFill>
                <a:schemeClr val="accent1"/>
              </a:solidFill>
              <a:effectLst>
                <a:outerShdw blurRad="38100" dist="38100" dir="2700000" algn="tl">
                  <a:srgbClr val="000000">
                    <a:alpha val="43137"/>
                  </a:srgbClr>
                </a:outerShdw>
              </a:effectLst>
            </a:endParaRPr>
          </a:p>
        </p:txBody>
      </p:sp>
      <p:sp>
        <p:nvSpPr>
          <p:cNvPr id="43011" name="Content Placeholder 2"/>
          <p:cNvSpPr>
            <a:spLocks noGrp="1"/>
          </p:cNvSpPr>
          <p:nvPr>
            <p:ph sz="quarter" idx="1"/>
          </p:nvPr>
        </p:nvSpPr>
        <p:spPr>
          <a:xfrm>
            <a:off x="3200400" y="1828800"/>
            <a:ext cx="5257800" cy="4873625"/>
          </a:xfrm>
        </p:spPr>
        <p:txBody>
          <a:bodyPr/>
          <a:lstStyle/>
          <a:p>
            <a:pPr algn="ctr">
              <a:buFont typeface="Arial" charset="0"/>
              <a:buNone/>
            </a:pPr>
            <a:r>
              <a:rPr lang="en-US" b="1" dirty="0" smtClean="0">
                <a:solidFill>
                  <a:schemeClr val="accent1"/>
                </a:solidFill>
              </a:rPr>
              <a:t>“Organization is what you do </a:t>
            </a:r>
          </a:p>
          <a:p>
            <a:pPr algn="ctr">
              <a:buFont typeface="Arial" charset="0"/>
              <a:buNone/>
            </a:pPr>
            <a:r>
              <a:rPr lang="en-US" b="1" dirty="0" smtClean="0">
                <a:solidFill>
                  <a:schemeClr val="accent1"/>
                </a:solidFill>
              </a:rPr>
              <a:t>before you do something</a:t>
            </a:r>
          </a:p>
          <a:p>
            <a:pPr algn="ctr">
              <a:buFont typeface="Arial" charset="0"/>
              <a:buNone/>
            </a:pPr>
            <a:r>
              <a:rPr lang="en-US" b="1" dirty="0" smtClean="0">
                <a:solidFill>
                  <a:schemeClr val="accent1"/>
                </a:solidFill>
              </a:rPr>
              <a:t> so that when you do it </a:t>
            </a:r>
          </a:p>
          <a:p>
            <a:pPr algn="ctr">
              <a:buFont typeface="Arial" charset="0"/>
              <a:buNone/>
            </a:pPr>
            <a:r>
              <a:rPr lang="en-US" b="1" dirty="0" smtClean="0">
                <a:solidFill>
                  <a:schemeClr val="accent1"/>
                </a:solidFill>
              </a:rPr>
              <a:t>it’s not all mixed up.”</a:t>
            </a:r>
          </a:p>
          <a:p>
            <a:pPr algn="ctr">
              <a:buFont typeface="Arial" charset="0"/>
              <a:buNone/>
            </a:pPr>
            <a:endParaRPr lang="en-US" b="1" dirty="0" smtClean="0">
              <a:solidFill>
                <a:schemeClr val="accent1"/>
              </a:solidFill>
            </a:endParaRPr>
          </a:p>
          <a:p>
            <a:pPr algn="ctr">
              <a:buFont typeface="Arial" charset="0"/>
              <a:buNone/>
            </a:pPr>
            <a:r>
              <a:rPr lang="en-US" b="1" dirty="0" smtClean="0">
                <a:solidFill>
                  <a:schemeClr val="accent1"/>
                </a:solidFill>
              </a:rPr>
              <a:t>Winnie the Pooh</a:t>
            </a:r>
          </a:p>
          <a:p>
            <a:pPr algn="ctr">
              <a:buFont typeface="Arial" charset="0"/>
              <a:buNone/>
            </a:pPr>
            <a:endParaRPr lang="en-US" b="1" dirty="0" smtClean="0"/>
          </a:p>
          <a:p>
            <a:pPr algn="ctr">
              <a:buFont typeface="Arial" charset="0"/>
              <a:buNone/>
            </a:pPr>
            <a:endParaRPr lang="en-US" b="1" dirty="0" smtClean="0"/>
          </a:p>
        </p:txBody>
      </p:sp>
      <p:pic>
        <p:nvPicPr>
          <p:cNvPr id="43012" name="Picture 4" descr="http://blog.wired.com/geekdad/images/2009/01/18/pooh_shepard_192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2857500" cy="2762250"/>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3013" name="TextBox 5"/>
          <p:cNvSpPr txBox="1">
            <a:spLocks noChangeArrowheads="1"/>
          </p:cNvSpPr>
          <p:nvPr/>
        </p:nvSpPr>
        <p:spPr bwMode="auto">
          <a:xfrm>
            <a:off x="381000" y="4800600"/>
            <a:ext cx="7162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800"/>
              <a:t>http://blog.wired.com/geekdad/books/index.html</a:t>
            </a:r>
          </a:p>
        </p:txBody>
      </p:sp>
    </p:spTree>
    <p:extLst>
      <p:ext uri="{BB962C8B-B14F-4D97-AF65-F5344CB8AC3E}">
        <p14:creationId xmlns:p14="http://schemas.microsoft.com/office/powerpoint/2010/main" val="28853590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551280" y="436563"/>
            <a:ext cx="8041440" cy="858837"/>
          </a:xfrm>
        </p:spPr>
        <p:txBody>
          <a:bodyPr/>
          <a:lstStyle/>
          <a:p>
            <a:r>
              <a:rPr lang="en-US" sz="5400" b="1" dirty="0" smtClean="0">
                <a:solidFill>
                  <a:schemeClr val="accent2">
                    <a:lumMod val="75000"/>
                  </a:schemeClr>
                </a:solidFill>
                <a:effectLst>
                  <a:outerShdw blurRad="38100" dist="38100" dir="2700000" algn="tl">
                    <a:srgbClr val="000000">
                      <a:alpha val="43137"/>
                    </a:srgbClr>
                  </a:outerShdw>
                </a:effectLst>
              </a:rPr>
              <a:t>Organization</a:t>
            </a:r>
          </a:p>
        </p:txBody>
      </p:sp>
      <p:sp>
        <p:nvSpPr>
          <p:cNvPr id="3" name="Content Placeholder 2"/>
          <p:cNvSpPr>
            <a:spLocks noGrp="1"/>
          </p:cNvSpPr>
          <p:nvPr>
            <p:ph sz="quarter" idx="1"/>
          </p:nvPr>
        </p:nvSpPr>
        <p:spPr>
          <a:xfrm>
            <a:off x="838200" y="1371600"/>
            <a:ext cx="7848600" cy="5105400"/>
          </a:xfrm>
        </p:spPr>
        <p:txBody>
          <a:bodyPr rtlCol="0">
            <a:normAutofit fontScale="92500" lnSpcReduction="10000"/>
          </a:bodyPr>
          <a:lstStyle/>
          <a:p>
            <a:pPr fontAlgn="auto">
              <a:spcAft>
                <a:spcPts val="0"/>
              </a:spcAft>
              <a:buFont typeface="Arial" pitchFamily="34" charset="0"/>
              <a:buChar char="•"/>
              <a:defRPr/>
            </a:pPr>
            <a:r>
              <a:rPr lang="en-US" dirty="0"/>
              <a:t>R</a:t>
            </a:r>
            <a:r>
              <a:rPr lang="en-US" dirty="0" smtClean="0"/>
              <a:t>equires that writers develop an INVITING lead for that provokes questioning and curiosity.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Inspires a body of work that attends to these questions and curiosities in a logical manner. </a:t>
            </a:r>
          </a:p>
          <a:p>
            <a:pPr fontAlgn="auto">
              <a:spcAft>
                <a:spcPts val="0"/>
              </a:spcAft>
              <a:buFont typeface="Arial" pitchFamily="34" charset="0"/>
              <a:buChar char="•"/>
              <a:defRPr/>
            </a:pPr>
            <a:endParaRPr lang="en-US" dirty="0"/>
          </a:p>
          <a:p>
            <a:pPr fontAlgn="auto">
              <a:spcAft>
                <a:spcPts val="0"/>
              </a:spcAft>
              <a:buFont typeface="Arial" pitchFamily="34" charset="0"/>
              <a:buChar char="•"/>
              <a:defRPr/>
            </a:pPr>
            <a:r>
              <a:rPr lang="en-US" dirty="0" smtClean="0"/>
              <a:t>Purposeful sequencing is critical.</a:t>
            </a:r>
          </a:p>
          <a:p>
            <a:pPr fontAlgn="auto">
              <a:spcAft>
                <a:spcPts val="0"/>
              </a:spcAft>
              <a:buFont typeface="Arial" pitchFamily="34" charset="0"/>
              <a:buNone/>
              <a:defRPr/>
            </a:pPr>
            <a:endParaRPr lang="en-US" dirty="0" smtClean="0"/>
          </a:p>
          <a:p>
            <a:pPr fontAlgn="auto">
              <a:spcAft>
                <a:spcPts val="0"/>
              </a:spcAft>
              <a:buFont typeface="Arial" pitchFamily="34" charset="0"/>
              <a:buChar char="•"/>
              <a:defRPr/>
            </a:pPr>
            <a:r>
              <a:rPr lang="en-US" dirty="0" smtClean="0"/>
              <a:t>Relies upon smooth transitions and the articulation of turning points and resolutions.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Requires a conclusion that satisfies the questions and curiosities provoked by the lead and may inspire new ones. It does not, however, introduce new information.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extLst>
      <p:ext uri="{BB962C8B-B14F-4D97-AF65-F5344CB8AC3E}">
        <p14:creationId xmlns:p14="http://schemas.microsoft.com/office/powerpoint/2010/main" val="1360801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5400" y="1295399"/>
            <a:ext cx="3487320" cy="3976111"/>
          </a:xfrm>
          <a:blipFill>
            <a:blip r:embed="rId2"/>
            <a:tile tx="0" ty="0" sx="100000" sy="100000" flip="none" algn="tl"/>
          </a:blipFill>
        </p:spPr>
        <p:txBody>
          <a:bodyPr/>
          <a:lstStyle/>
          <a:p>
            <a:r>
              <a:rPr lang="en-US" dirty="0" smtClean="0">
                <a:solidFill>
                  <a:schemeClr val="accent1"/>
                </a:solidFill>
              </a:rPr>
              <a:t>Defining, Sharing and Honoring</a:t>
            </a:r>
            <a:r>
              <a:rPr lang="en-US" dirty="0">
                <a:solidFill>
                  <a:schemeClr val="accent1"/>
                </a:solidFill>
              </a:rPr>
              <a:t> </a:t>
            </a:r>
            <a:r>
              <a:rPr lang="en-US" dirty="0" smtClean="0">
                <a:solidFill>
                  <a:schemeClr val="accent1"/>
                </a:solidFill>
              </a:rPr>
              <a:t>Your Vision</a:t>
            </a:r>
            <a:endParaRPr lang="en-US" dirty="0">
              <a:solidFill>
                <a:schemeClr val="accent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526473"/>
            <a:ext cx="4488873" cy="5985164"/>
          </a:xfrm>
          <a:prstGeom prst="rect">
            <a:avLst/>
          </a:prstGeom>
          <a:solidFill>
            <a:srgbClr val="FFFFFF">
              <a:shade val="85000"/>
            </a:srgbClr>
          </a:solidFill>
          <a:ln w="88900" cap="sq">
            <a:solidFill>
              <a:schemeClr val="accent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5334000" y="6172200"/>
            <a:ext cx="3429000" cy="276999"/>
          </a:xfrm>
          <a:prstGeom prst="rect">
            <a:avLst/>
          </a:prstGeom>
          <a:noFill/>
        </p:spPr>
        <p:txBody>
          <a:bodyPr wrap="square" rtlCol="0">
            <a:spAutoFit/>
          </a:bodyPr>
          <a:lstStyle/>
          <a:p>
            <a:r>
              <a:rPr lang="en-US" sz="1200" b="1" dirty="0" smtClean="0"/>
              <a:t>Photo Credit: Laura Stockman, 2011</a:t>
            </a:r>
            <a:endParaRPr lang="en-US" sz="1200" b="1" dirty="0"/>
          </a:p>
        </p:txBody>
      </p:sp>
    </p:spTree>
    <p:extLst>
      <p:ext uri="{BB962C8B-B14F-4D97-AF65-F5344CB8AC3E}">
        <p14:creationId xmlns:p14="http://schemas.microsoft.com/office/powerpoint/2010/main" val="13003351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2"/>
          <p:cNvSpPr>
            <a:spLocks noGrp="1"/>
          </p:cNvSpPr>
          <p:nvPr>
            <p:ph type="title"/>
          </p:nvPr>
        </p:nvSpPr>
        <p:spPr>
          <a:xfrm>
            <a:off x="551280" y="304801"/>
            <a:ext cx="8041440" cy="1143000"/>
          </a:xfrm>
        </p:spPr>
        <p:txBody>
          <a:bodyPr/>
          <a:lstStyle/>
          <a:p>
            <a:r>
              <a:rPr lang="en-US" b="1" dirty="0" smtClean="0">
                <a:solidFill>
                  <a:schemeClr val="accent2">
                    <a:lumMod val="75000"/>
                  </a:schemeClr>
                </a:solidFill>
                <a:effectLst>
                  <a:outerShdw blurRad="38100" dist="38100" dir="2700000" algn="tl">
                    <a:srgbClr val="000000">
                      <a:alpha val="43137"/>
                    </a:srgbClr>
                  </a:outerShdw>
                </a:effectLst>
              </a:rPr>
              <a:t>ORGANIZATION</a:t>
            </a:r>
          </a:p>
        </p:txBody>
      </p:sp>
      <p:sp>
        <p:nvSpPr>
          <p:cNvPr id="4" name="Content Placeholder 3"/>
          <p:cNvSpPr>
            <a:spLocks noGrp="1"/>
          </p:cNvSpPr>
          <p:nvPr>
            <p:ph sz="quarter" idx="4294967295"/>
          </p:nvPr>
        </p:nvSpPr>
        <p:spPr>
          <a:xfrm>
            <a:off x="457200" y="1600200"/>
            <a:ext cx="4038600" cy="4525963"/>
          </a:xfrm>
          <a:prstGeom prst="rect">
            <a:avLst/>
          </a:prstGeom>
          <a:solidFill>
            <a:schemeClr val="tx2"/>
          </a:solidFill>
        </p:spPr>
        <p:txBody>
          <a:bodyPr rtlCol="0">
            <a:normAutofit fontScale="92500" lnSpcReduction="10000"/>
          </a:bodyPr>
          <a:lstStyle/>
          <a:p>
            <a:pPr fontAlgn="auto">
              <a:spcAft>
                <a:spcPts val="0"/>
              </a:spcAft>
              <a:buFont typeface="Arial" pitchFamily="34" charset="0"/>
              <a:buNone/>
              <a:defRPr/>
            </a:pPr>
            <a:r>
              <a:rPr lang="en-US" dirty="0" smtClean="0">
                <a:solidFill>
                  <a:schemeClr val="bg1"/>
                </a:solidFill>
              </a:rPr>
              <a:t>WHAT IT IS….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 lead that “hooks” reader and provokes questions.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 core that provides details in a logical manner and transitions between them smoothly.</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An ending that satisfies the questions raised within the work. </a:t>
            </a:r>
            <a:endParaRPr lang="en-US" dirty="0">
              <a:solidFill>
                <a:schemeClr val="bg1"/>
              </a:solidFill>
            </a:endParaRPr>
          </a:p>
        </p:txBody>
      </p:sp>
      <p:sp>
        <p:nvSpPr>
          <p:cNvPr id="5" name="Content Placeholder 4"/>
          <p:cNvSpPr>
            <a:spLocks noGrp="1"/>
          </p:cNvSpPr>
          <p:nvPr>
            <p:ph sz="quarter" idx="4294967295"/>
          </p:nvPr>
        </p:nvSpPr>
        <p:spPr>
          <a:xfrm>
            <a:off x="4648200" y="1600200"/>
            <a:ext cx="4267200" cy="4525963"/>
          </a:xfrm>
          <a:prstGeom prst="rect">
            <a:avLst/>
          </a:prstGeom>
        </p:spPr>
        <p:txBody>
          <a:bodyPr rtlCol="0">
            <a:normAutofit/>
          </a:bodyPr>
          <a:lstStyle/>
          <a:p>
            <a:pPr fontAlgn="auto">
              <a:spcAft>
                <a:spcPts val="0"/>
              </a:spcAft>
              <a:buFont typeface="Arial" pitchFamily="34" charset="0"/>
              <a:buNone/>
              <a:defRPr/>
            </a:pPr>
            <a:r>
              <a:rPr lang="en-US" dirty="0" smtClean="0">
                <a:solidFill>
                  <a:schemeClr val="accent2">
                    <a:lumMod val="50000"/>
                  </a:schemeClr>
                </a:solidFill>
              </a:rPr>
              <a:t>HOW WE SUPPORT IT…</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Models and mentor texts</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Consuming and “Mapping” Text</a:t>
            </a:r>
          </a:p>
          <a:p>
            <a:pPr fontAlgn="auto">
              <a:spcAft>
                <a:spcPts val="0"/>
              </a:spcAft>
              <a:buFont typeface="Arial" pitchFamily="34" charset="0"/>
              <a:buNone/>
              <a:defRPr/>
            </a:pPr>
            <a:endParaRPr lang="en-US" dirty="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Story boards</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Graphic organizers</a:t>
            </a:r>
          </a:p>
          <a:p>
            <a:pPr fontAlgn="auto">
              <a:spcAft>
                <a:spcPts val="0"/>
              </a:spcAft>
              <a:buFont typeface="Arial" pitchFamily="34" charset="0"/>
              <a:buNone/>
              <a:defRPr/>
            </a:pPr>
            <a:endParaRPr lang="en-US" dirty="0" smtClean="0">
              <a:solidFill>
                <a:schemeClr val="accent2">
                  <a:lumMod val="50000"/>
                </a:schemeClr>
              </a:solidFill>
            </a:endParaRPr>
          </a:p>
        </p:txBody>
      </p:sp>
    </p:spTree>
    <p:extLst>
      <p:ext uri="{BB962C8B-B14F-4D97-AF65-F5344CB8AC3E}">
        <p14:creationId xmlns:p14="http://schemas.microsoft.com/office/powerpoint/2010/main" val="35188355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467600" cy="1143000"/>
          </a:xfrm>
        </p:spPr>
        <p:txBody>
          <a:bodyPr rtlCol="0">
            <a:noAutofit/>
          </a:bodyPr>
          <a:lstStyle/>
          <a:p>
            <a:pPr fontAlgn="auto">
              <a:spcAft>
                <a:spcPts val="0"/>
              </a:spcAft>
              <a:defRPr/>
            </a:pPr>
            <a:r>
              <a:rPr lang="en-US" sz="8000" b="1" dirty="0" smtClean="0">
                <a:solidFill>
                  <a:schemeClr val="accent2">
                    <a:lumMod val="75000"/>
                  </a:schemeClr>
                </a:solidFill>
                <a:effectLst>
                  <a:outerShdw blurRad="38100" dist="38100" dir="2700000" algn="tl">
                    <a:srgbClr val="000000">
                      <a:alpha val="43137"/>
                    </a:srgbClr>
                  </a:outerShdw>
                </a:effectLst>
              </a:rPr>
              <a:t>VOICE</a:t>
            </a:r>
            <a:endParaRPr lang="en-US" sz="8000" b="1" dirty="0">
              <a:solidFill>
                <a:schemeClr val="accent2">
                  <a:lumMod val="75000"/>
                </a:schemeClr>
              </a:solidFill>
              <a:effectLst>
                <a:outerShdw blurRad="38100" dist="38100" dir="2700000" algn="tl">
                  <a:srgbClr val="000000">
                    <a:alpha val="43137"/>
                  </a:srgbClr>
                </a:outerShdw>
              </a:effectLst>
            </a:endParaRPr>
          </a:p>
        </p:txBody>
      </p:sp>
      <p:sp>
        <p:nvSpPr>
          <p:cNvPr id="38915" name="Content Placeholder 2"/>
          <p:cNvSpPr>
            <a:spLocks noGrp="1"/>
          </p:cNvSpPr>
          <p:nvPr>
            <p:ph sz="quarter" idx="1"/>
          </p:nvPr>
        </p:nvSpPr>
        <p:spPr>
          <a:xfrm>
            <a:off x="457200" y="1600200"/>
            <a:ext cx="8001000" cy="4873625"/>
          </a:xfrm>
        </p:spPr>
        <p:txBody>
          <a:bodyPr/>
          <a:lstStyle/>
          <a:p>
            <a:r>
              <a:rPr lang="en-US" dirty="0" smtClean="0"/>
              <a:t>The “sound” of the writer or the speaker.</a:t>
            </a:r>
          </a:p>
          <a:p>
            <a:endParaRPr lang="en-US" dirty="0" smtClean="0"/>
          </a:p>
          <a:p>
            <a:r>
              <a:rPr lang="en-US" dirty="0" smtClean="0"/>
              <a:t>Tone that is appropriate to the task.</a:t>
            </a:r>
          </a:p>
          <a:p>
            <a:endParaRPr lang="en-US" dirty="0" smtClean="0"/>
          </a:p>
          <a:p>
            <a:r>
              <a:rPr lang="en-US" dirty="0" smtClean="0"/>
              <a:t>Commitment to the piece—involvement.</a:t>
            </a:r>
          </a:p>
          <a:p>
            <a:endParaRPr lang="en-US" dirty="0" smtClean="0"/>
          </a:p>
          <a:p>
            <a:r>
              <a:rPr lang="en-US" dirty="0" smtClean="0"/>
              <a:t>Attention to the topic. </a:t>
            </a:r>
          </a:p>
        </p:txBody>
      </p:sp>
    </p:spTree>
    <p:extLst>
      <p:ext uri="{BB962C8B-B14F-4D97-AF65-F5344CB8AC3E}">
        <p14:creationId xmlns:p14="http://schemas.microsoft.com/office/powerpoint/2010/main" val="35199189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041440" cy="1442674"/>
          </a:xfrm>
        </p:spPr>
        <p:txBody>
          <a:bodyPr rtlCol="0">
            <a:noAutofit/>
          </a:bodyPr>
          <a:lstStyle/>
          <a:p>
            <a:pPr fontAlgn="auto">
              <a:spcAft>
                <a:spcPts val="0"/>
              </a:spcAft>
              <a:defRPr/>
            </a:pPr>
            <a:r>
              <a:rPr lang="en-US" sz="7200" b="1" dirty="0" smtClean="0">
                <a:solidFill>
                  <a:schemeClr val="accent2">
                    <a:lumMod val="75000"/>
                  </a:schemeClr>
                </a:solidFill>
                <a:effectLst>
                  <a:outerShdw blurRad="38100" dist="38100" dir="2700000" algn="tl">
                    <a:srgbClr val="000000">
                      <a:alpha val="43137"/>
                    </a:srgbClr>
                  </a:outerShdw>
                </a:effectLst>
              </a:rPr>
              <a:t>Voice</a:t>
            </a:r>
            <a:endParaRPr lang="en-US" sz="7200"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600200"/>
            <a:ext cx="8305800" cy="4873625"/>
          </a:xfrm>
        </p:spPr>
        <p:txBody>
          <a:bodyPr rtlCol="0">
            <a:normAutofit/>
          </a:bodyPr>
          <a:lstStyle/>
          <a:p>
            <a:pPr fontAlgn="auto">
              <a:spcAft>
                <a:spcPts val="0"/>
              </a:spcAft>
              <a:buFont typeface="Arial" pitchFamily="34" charset="0"/>
              <a:buChar char="•"/>
              <a:defRPr/>
            </a:pPr>
            <a:r>
              <a:rPr lang="en-US" dirty="0" smtClean="0"/>
              <a:t>Requires that writers shift the way they speak in response to </a:t>
            </a:r>
            <a:r>
              <a:rPr lang="en-US" dirty="0" smtClean="0"/>
              <a:t>GENRE </a:t>
            </a:r>
            <a:r>
              <a:rPr lang="en-US" dirty="0" smtClean="0"/>
              <a:t>and PURPOSE.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Invites diversity and complexity.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Built when students take RISKS.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Thrives in a comfortable atmosphere.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Suffers when we overemphasize formulaic processes or models.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extLst>
      <p:ext uri="{BB962C8B-B14F-4D97-AF65-F5344CB8AC3E}">
        <p14:creationId xmlns:p14="http://schemas.microsoft.com/office/powerpoint/2010/main" val="39734553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600" y="914400"/>
            <a:ext cx="3276600" cy="4267200"/>
          </a:xfrm>
        </p:spPr>
        <p:txBody>
          <a:bodyPr rtlCol="0">
            <a:noAutofit/>
          </a:bodyPr>
          <a:lstStyle/>
          <a:p>
            <a:pPr fontAlgn="auto">
              <a:spcAft>
                <a:spcPts val="0"/>
              </a:spcAft>
              <a:defRPr/>
            </a:pPr>
            <a:r>
              <a:rPr lang="en-US" sz="3600" b="1" dirty="0" smtClean="0">
                <a:solidFill>
                  <a:schemeClr val="accent1"/>
                </a:solidFill>
              </a:rPr>
              <a:t>Exploring </a:t>
            </a:r>
            <a:br>
              <a:rPr lang="en-US" sz="3600" b="1" dirty="0" smtClean="0">
                <a:solidFill>
                  <a:schemeClr val="accent1"/>
                </a:solidFill>
              </a:rPr>
            </a:br>
            <a:r>
              <a:rPr lang="en-US" sz="3600" b="1" dirty="0" smtClean="0">
                <a:solidFill>
                  <a:schemeClr val="accent1"/>
                </a:solidFill>
              </a:rPr>
              <a:t>mentor texts</a:t>
            </a:r>
            <a:br>
              <a:rPr lang="en-US" sz="3600" b="1" dirty="0" smtClean="0">
                <a:solidFill>
                  <a:schemeClr val="accent1"/>
                </a:solidFill>
              </a:rPr>
            </a:br>
            <a:r>
              <a:rPr lang="en-US" sz="3600" dirty="0" smtClean="0">
                <a:solidFill>
                  <a:schemeClr val="accent1"/>
                </a:solidFill>
              </a:rPr>
              <a:t/>
            </a:r>
            <a:br>
              <a:rPr lang="en-US" sz="3600" dirty="0" smtClean="0">
                <a:solidFill>
                  <a:schemeClr val="accent1"/>
                </a:solidFill>
              </a:rPr>
            </a:br>
            <a:r>
              <a:rPr lang="en-US" sz="3600" dirty="0" smtClean="0">
                <a:solidFill>
                  <a:schemeClr val="accent1"/>
                </a:solidFill>
              </a:rPr>
              <a:t>leads</a:t>
            </a:r>
            <a:br>
              <a:rPr lang="en-US" sz="3600" dirty="0" smtClean="0">
                <a:solidFill>
                  <a:schemeClr val="accent1"/>
                </a:solidFill>
              </a:rPr>
            </a:br>
            <a:r>
              <a:rPr lang="en-US" sz="3600" dirty="0" smtClean="0">
                <a:solidFill>
                  <a:schemeClr val="accent1"/>
                </a:solidFill>
              </a:rPr>
              <a:t/>
            </a:r>
            <a:br>
              <a:rPr lang="en-US" sz="3600" dirty="0" smtClean="0">
                <a:solidFill>
                  <a:schemeClr val="accent1"/>
                </a:solidFill>
              </a:rPr>
            </a:br>
            <a:r>
              <a:rPr lang="en-US" sz="3600" dirty="0" smtClean="0">
                <a:solidFill>
                  <a:schemeClr val="accent1"/>
                </a:solidFill>
              </a:rPr>
              <a:t>endings</a:t>
            </a:r>
            <a:br>
              <a:rPr lang="en-US" sz="3600" dirty="0" smtClean="0">
                <a:solidFill>
                  <a:schemeClr val="accent1"/>
                </a:solidFill>
              </a:rPr>
            </a:br>
            <a:r>
              <a:rPr lang="en-US" sz="3600" dirty="0" smtClean="0">
                <a:solidFill>
                  <a:schemeClr val="accent1"/>
                </a:solidFill>
              </a:rPr>
              <a:t/>
            </a:r>
            <a:br>
              <a:rPr lang="en-US" sz="3600" dirty="0" smtClean="0">
                <a:solidFill>
                  <a:schemeClr val="accent1"/>
                </a:solidFill>
              </a:rPr>
            </a:br>
            <a:r>
              <a:rPr lang="en-US" sz="3600" dirty="0" smtClean="0">
                <a:solidFill>
                  <a:schemeClr val="accent1"/>
                </a:solidFill>
              </a:rPr>
              <a:t>in-betweens</a:t>
            </a:r>
            <a:endParaRPr lang="en-US" sz="3600" dirty="0">
              <a:solidFill>
                <a:schemeClr val="accent1"/>
              </a:solidFill>
            </a:endParaRPr>
          </a:p>
        </p:txBody>
      </p:sp>
      <p:pic>
        <p:nvPicPr>
          <p:cNvPr id="4" name="Picture 3" descr="001.JPG"/>
          <p:cNvPicPr>
            <a:picLocks noChangeAspect="1"/>
          </p:cNvPicPr>
          <p:nvPr/>
        </p:nvPicPr>
        <p:blipFill>
          <a:blip r:embed="rId2"/>
          <a:stretch>
            <a:fillRect/>
          </a:stretch>
        </p:blipFill>
        <p:spPr>
          <a:xfrm>
            <a:off x="381000" y="609600"/>
            <a:ext cx="5181600" cy="5418138"/>
          </a:xfrm>
          <a:prstGeom prst="rect">
            <a:avLst/>
          </a:prstGeom>
          <a:ln w="38100" cap="sq">
            <a:solidFill>
              <a:schemeClr val="bg2">
                <a:lumMod val="10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390861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Writers Need </a:t>
            </a:r>
            <a:r>
              <a:rPr lang="en-US" b="1" dirty="0" smtClean="0">
                <a:effectLst>
                  <a:outerShdw blurRad="38100" dist="38100" dir="2700000" algn="tl">
                    <a:srgbClr val="000000">
                      <a:alpha val="43137"/>
                    </a:srgbClr>
                  </a:outerShdw>
                </a:effectLst>
              </a:rPr>
              <a:t>STRATEGIES</a:t>
            </a:r>
            <a:r>
              <a:rPr lang="en-US" dirty="0" smtClean="0"/>
              <a:t> That Help Them </a:t>
            </a:r>
            <a:r>
              <a:rPr lang="en-US" b="1" dirty="0" smtClean="0">
                <a:effectLst>
                  <a:outerShdw blurRad="38100" dist="38100" dir="2700000" algn="tl">
                    <a:srgbClr val="000000">
                      <a:alpha val="43137"/>
                    </a:srgbClr>
                  </a:outerShdw>
                </a:effectLst>
              </a:rPr>
              <a:t>CRAFT</a:t>
            </a:r>
            <a:r>
              <a:rPr lang="en-US" dirty="0" smtClean="0"/>
              <a:t> Voice</a:t>
            </a:r>
            <a:endParaRPr lang="en-US" dirty="0"/>
          </a:p>
        </p:txBody>
      </p:sp>
      <p:sp>
        <p:nvSpPr>
          <p:cNvPr id="3" name="TextBox 2"/>
          <p:cNvSpPr txBox="1"/>
          <p:nvPr/>
        </p:nvSpPr>
        <p:spPr>
          <a:xfrm>
            <a:off x="685800" y="2133600"/>
            <a:ext cx="7772400" cy="3970318"/>
          </a:xfrm>
          <a:prstGeom prst="rect">
            <a:avLst/>
          </a:prstGeom>
          <a:noFill/>
        </p:spPr>
        <p:txBody>
          <a:bodyPr wrap="square" rtlCol="0">
            <a:spAutoFit/>
          </a:bodyPr>
          <a:lstStyle/>
          <a:p>
            <a:pPr marL="571500" indent="-571500">
              <a:buFont typeface="Arial" pitchFamily="34" charset="0"/>
              <a:buChar char="•"/>
            </a:pPr>
            <a:r>
              <a:rPr lang="en-US" sz="3600" b="1" dirty="0" smtClean="0"/>
              <a:t>Hearing Voices</a:t>
            </a:r>
          </a:p>
          <a:p>
            <a:pPr marL="571500" indent="-571500">
              <a:buFont typeface="Arial" pitchFamily="34" charset="0"/>
              <a:buChar char="•"/>
            </a:pPr>
            <a:endParaRPr lang="en-US" sz="3600" b="1" dirty="0"/>
          </a:p>
          <a:p>
            <a:pPr marL="571500" indent="-571500">
              <a:buFont typeface="Arial" pitchFamily="34" charset="0"/>
              <a:buChar char="•"/>
            </a:pPr>
            <a:r>
              <a:rPr lang="en-US" sz="3600" b="1" dirty="0" smtClean="0"/>
              <a:t>Give-</a:t>
            </a:r>
            <a:r>
              <a:rPr lang="en-US" sz="3600" b="1" dirty="0" err="1" smtClean="0"/>
              <a:t>Aways</a:t>
            </a:r>
            <a:r>
              <a:rPr lang="en-US" sz="3600" b="1" dirty="0" smtClean="0"/>
              <a:t>: </a:t>
            </a:r>
          </a:p>
          <a:p>
            <a:endParaRPr lang="en-US" sz="3600" b="1" dirty="0"/>
          </a:p>
          <a:p>
            <a:pPr marL="571500" indent="-571500">
              <a:buFont typeface="Arial" pitchFamily="34" charset="0"/>
              <a:buChar char="•"/>
            </a:pPr>
            <a:r>
              <a:rPr lang="en-US" sz="3600" b="1" dirty="0" smtClean="0"/>
              <a:t>Add-Ons</a:t>
            </a:r>
          </a:p>
          <a:p>
            <a:pPr marL="571500" indent="-571500">
              <a:buFont typeface="Arial" pitchFamily="34" charset="0"/>
              <a:buChar char="•"/>
            </a:pPr>
            <a:endParaRPr lang="en-US" sz="3600" b="1" dirty="0"/>
          </a:p>
          <a:p>
            <a:pPr marL="571500" indent="-571500">
              <a:buFont typeface="Arial" pitchFamily="34" charset="0"/>
              <a:buChar char="•"/>
            </a:pPr>
            <a:r>
              <a:rPr lang="en-US" sz="3600" b="1" dirty="0" smtClean="0"/>
              <a:t>Messing With Sentences</a:t>
            </a:r>
            <a:endParaRPr lang="en-US" sz="3600" b="1" dirty="0"/>
          </a:p>
        </p:txBody>
      </p:sp>
    </p:spTree>
    <p:extLst>
      <p:ext uri="{BB962C8B-B14F-4D97-AF65-F5344CB8AC3E}">
        <p14:creationId xmlns:p14="http://schemas.microsoft.com/office/powerpoint/2010/main" val="4146543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tretch>
            <a:fillRect/>
          </a:stretch>
        </p:blipFill>
        <p:spPr bwMode="auto">
          <a:xfrm>
            <a:off x="707136" y="609600"/>
            <a:ext cx="7577328" cy="5682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a:xfrm>
            <a:off x="1066800" y="5257800"/>
            <a:ext cx="7467600" cy="990600"/>
          </a:xfrm>
          <a:solidFill>
            <a:schemeClr val="accent1"/>
          </a:solidFill>
          <a:ln w="76200">
            <a:solidFill>
              <a:schemeClr val="tx1"/>
            </a:solidFill>
          </a:ln>
        </p:spPr>
        <p:txBody>
          <a:bodyPr rtlCol="0">
            <a:normAutofit/>
          </a:bodyPr>
          <a:lstStyle/>
          <a:p>
            <a:pPr fontAlgn="auto">
              <a:spcAft>
                <a:spcPts val="0"/>
              </a:spcAft>
              <a:defRPr/>
            </a:pPr>
            <a:r>
              <a:rPr lang="en-US" sz="5400" b="1" dirty="0" smtClean="0">
                <a:solidFill>
                  <a:schemeClr val="bg1"/>
                </a:solidFill>
                <a:effectLst>
                  <a:outerShdw blurRad="38100" dist="38100" dir="2700000" algn="tl">
                    <a:srgbClr val="000000">
                      <a:alpha val="43137"/>
                    </a:srgbClr>
                  </a:outerShdw>
                </a:effectLst>
              </a:rPr>
              <a:t>WORD CHOICE</a:t>
            </a:r>
            <a:endParaRPr lang="en-US" sz="5400" b="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5867400" y="2133600"/>
            <a:ext cx="2971800" cy="2667000"/>
          </a:xfrm>
          <a:solidFill>
            <a:schemeClr val="accent1"/>
          </a:solidFill>
        </p:spPr>
        <p:txBody>
          <a:bodyPr rtlCol="0">
            <a:normAutofit/>
          </a:bodyPr>
          <a:lstStyle/>
          <a:p>
            <a:pPr fontAlgn="auto">
              <a:spcAft>
                <a:spcPts val="0"/>
              </a:spcAft>
              <a:buFont typeface="Arial" pitchFamily="34" charset="0"/>
              <a:buNone/>
              <a:defRPr/>
            </a:pPr>
            <a:r>
              <a:rPr lang="en-US" dirty="0" smtClean="0">
                <a:solidFill>
                  <a:schemeClr val="bg1"/>
                </a:solidFill>
              </a:rPr>
              <a:t>“The race in writing is not to the swift, but to the original.”</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----William Zinsser</a:t>
            </a:r>
            <a:endParaRPr lang="en-US" dirty="0">
              <a:solidFill>
                <a:schemeClr val="bg1"/>
              </a:solidFill>
            </a:endParaRPr>
          </a:p>
        </p:txBody>
      </p:sp>
    </p:spTree>
    <p:extLst>
      <p:ext uri="{BB962C8B-B14F-4D97-AF65-F5344CB8AC3E}">
        <p14:creationId xmlns:p14="http://schemas.microsoft.com/office/powerpoint/2010/main" val="140151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5400" b="1" dirty="0" smtClean="0">
                <a:effectLst>
                  <a:outerShdw blurRad="38100" dist="38100" dir="2700000" algn="tl">
                    <a:srgbClr val="000000">
                      <a:alpha val="43137"/>
                    </a:srgbClr>
                  </a:outerShdw>
                </a:effectLst>
              </a:rPr>
              <a:t>Word Choice</a:t>
            </a:r>
            <a:endParaRPr lang="en-US" sz="54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solidFill>
            <a:schemeClr val="tx2"/>
          </a:solidFill>
        </p:spPr>
        <p:txBody>
          <a:bodyPr rtlCol="0">
            <a:normAutofit lnSpcReduction="10000"/>
          </a:bodyPr>
          <a:lstStyle/>
          <a:p>
            <a:pPr fontAlgn="auto">
              <a:spcAft>
                <a:spcPts val="0"/>
              </a:spcAft>
              <a:buFont typeface="Arial" pitchFamily="34" charset="0"/>
              <a:buChar char="•"/>
              <a:defRPr/>
            </a:pPr>
            <a:r>
              <a:rPr lang="en-US" dirty="0" smtClean="0">
                <a:solidFill>
                  <a:schemeClr val="bg1"/>
                </a:solidFill>
              </a:rPr>
              <a:t>Original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Precise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Engaging words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Varied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Attention to dialect and formality</a:t>
            </a:r>
            <a:endParaRPr lang="en-US" dirty="0">
              <a:solidFill>
                <a:schemeClr val="bg1"/>
              </a:solidFill>
            </a:endParaRPr>
          </a:p>
        </p:txBody>
      </p:sp>
    </p:spTree>
    <p:extLst>
      <p:ext uri="{BB962C8B-B14F-4D97-AF65-F5344CB8AC3E}">
        <p14:creationId xmlns:p14="http://schemas.microsoft.com/office/powerpoint/2010/main" val="258627948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solidFill>
                <a:effectLst>
                  <a:outerShdw blurRad="38100" dist="38100" dir="2700000" algn="tl">
                    <a:srgbClr val="000000">
                      <a:alpha val="43137"/>
                    </a:srgbClr>
                  </a:outerShdw>
                </a:effectLst>
              </a:rPr>
              <a:t>GIVE THEM WORDS!</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Autofit/>
          </a:bodyPr>
          <a:lstStyle/>
          <a:p>
            <a:r>
              <a:rPr lang="en-US" sz="3200" b="1" dirty="0" smtClean="0">
                <a:solidFill>
                  <a:schemeClr val="accent1"/>
                </a:solidFill>
              </a:rPr>
              <a:t>Sentence Frames</a:t>
            </a:r>
          </a:p>
          <a:p>
            <a:endParaRPr lang="en-US" sz="3200" b="1" dirty="0">
              <a:solidFill>
                <a:schemeClr val="accent1"/>
              </a:solidFill>
            </a:endParaRPr>
          </a:p>
          <a:p>
            <a:r>
              <a:rPr lang="en-US" sz="3200" b="1" dirty="0" smtClean="0">
                <a:solidFill>
                  <a:schemeClr val="accent1"/>
                </a:solidFill>
              </a:rPr>
              <a:t>Smart Words</a:t>
            </a:r>
          </a:p>
          <a:p>
            <a:endParaRPr lang="en-US" sz="3200" b="1" dirty="0">
              <a:solidFill>
                <a:schemeClr val="accent1"/>
              </a:solidFill>
            </a:endParaRPr>
          </a:p>
          <a:p>
            <a:r>
              <a:rPr lang="en-US" sz="3200" b="1" dirty="0" smtClean="0">
                <a:solidFill>
                  <a:schemeClr val="accent1"/>
                </a:solidFill>
              </a:rPr>
              <a:t>Word Walls</a:t>
            </a:r>
          </a:p>
          <a:p>
            <a:endParaRPr lang="en-US" sz="3200" b="1" dirty="0">
              <a:solidFill>
                <a:schemeClr val="accent1"/>
              </a:solidFill>
            </a:endParaRPr>
          </a:p>
          <a:p>
            <a:r>
              <a:rPr lang="en-US" sz="3200" b="1" dirty="0" smtClean="0">
                <a:solidFill>
                  <a:schemeClr val="accent1"/>
                </a:solidFill>
              </a:rPr>
              <a:t>Playing with Precision</a:t>
            </a:r>
            <a:endParaRPr lang="en-US" sz="3200" b="1" dirty="0">
              <a:solidFill>
                <a:schemeClr val="accent1"/>
              </a:solidFill>
            </a:endParaRPr>
          </a:p>
        </p:txBody>
      </p:sp>
    </p:spTree>
    <p:extLst>
      <p:ext uri="{BB962C8B-B14F-4D97-AF65-F5344CB8AC3E}">
        <p14:creationId xmlns:p14="http://schemas.microsoft.com/office/powerpoint/2010/main" val="17961081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858837"/>
          </a:xfrm>
        </p:spPr>
        <p:txBody>
          <a:bodyPr rtlCol="0">
            <a:normAutofit/>
          </a:bodyPr>
          <a:lstStyle/>
          <a:p>
            <a:pPr fontAlgn="auto">
              <a:spcAft>
                <a:spcPts val="0"/>
              </a:spcAft>
              <a:defRPr/>
            </a:pPr>
            <a:r>
              <a:rPr lang="en-US" sz="4800" b="1" dirty="0" smtClean="0">
                <a:solidFill>
                  <a:schemeClr val="accent1"/>
                </a:solidFill>
                <a:effectLst>
                  <a:outerShdw blurRad="38100" dist="38100" dir="2700000" algn="tl">
                    <a:srgbClr val="000000">
                      <a:alpha val="43137"/>
                    </a:srgbClr>
                  </a:outerShdw>
                </a:effectLst>
              </a:rPr>
              <a:t>Sentence fluency</a:t>
            </a:r>
            <a:endParaRPr lang="en-US" sz="4800"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828800"/>
            <a:ext cx="8077200" cy="4645025"/>
          </a:xfrm>
        </p:spPr>
        <p:txBody>
          <a:bodyPr rtlCol="0">
            <a:normAutofit/>
          </a:bodyPr>
          <a:lstStyle/>
          <a:p>
            <a:pPr fontAlgn="auto">
              <a:spcAft>
                <a:spcPts val="0"/>
              </a:spcAft>
              <a:buFont typeface="Arial" pitchFamily="34" charset="0"/>
              <a:buChar char="•"/>
              <a:defRPr/>
            </a:pPr>
            <a:r>
              <a:rPr lang="en-US" dirty="0" smtClean="0"/>
              <a:t>Fluent sentences appeal to the ear and the eye.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They vary in length and structure.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They convey character, emotion, and reveal voice.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Rhythm, rhyme, and repetition of vowel and consonant sounds effect fluency.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extLst>
      <p:ext uri="{BB962C8B-B14F-4D97-AF65-F5344CB8AC3E}">
        <p14:creationId xmlns:p14="http://schemas.microsoft.com/office/powerpoint/2010/main" val="37858287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588000" y="1143000"/>
            <a:ext cx="3505200" cy="3352800"/>
          </a:xfrm>
        </p:spPr>
        <p:txBody>
          <a:bodyPr rtlCol="0">
            <a:normAutofit fontScale="92500" lnSpcReduction="10000"/>
          </a:bodyPr>
          <a:lstStyle/>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Beyond </a:t>
            </a:r>
          </a:p>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Peer-Conferencing:</a:t>
            </a:r>
          </a:p>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Peer Review</a:t>
            </a:r>
          </a:p>
          <a:p>
            <a:pPr algn="ctr" fontAlgn="auto">
              <a:spcAft>
                <a:spcPts val="0"/>
              </a:spcAft>
              <a:buFont typeface="Arial" pitchFamily="34" charset="0"/>
              <a:buNone/>
              <a:defRPr/>
            </a:pPr>
            <a:endParaRPr lang="en-US" sz="2400" b="1" dirty="0" smtClean="0">
              <a:solidFill>
                <a:schemeClr val="accent4">
                  <a:lumMod val="75000"/>
                </a:schemeClr>
              </a:solidFill>
            </a:endParaRPr>
          </a:p>
          <a:p>
            <a:pPr algn="ctr" fontAlgn="auto">
              <a:spcAft>
                <a:spcPts val="0"/>
              </a:spcAft>
              <a:buFont typeface="Arial" pitchFamily="34" charset="0"/>
              <a:buNone/>
              <a:defRPr/>
            </a:pPr>
            <a:r>
              <a:rPr lang="en-US" sz="2400" dirty="0" smtClean="0">
                <a:solidFill>
                  <a:schemeClr val="accent4">
                    <a:lumMod val="75000"/>
                  </a:schemeClr>
                </a:solidFill>
              </a:rPr>
              <a:t>Processes</a:t>
            </a:r>
          </a:p>
          <a:p>
            <a:pPr algn="ctr" fontAlgn="auto">
              <a:spcAft>
                <a:spcPts val="0"/>
              </a:spcAft>
              <a:buFont typeface="Arial" pitchFamily="34" charset="0"/>
              <a:buNone/>
              <a:defRPr/>
            </a:pPr>
            <a:r>
              <a:rPr lang="en-US" sz="2400" dirty="0" smtClean="0">
                <a:solidFill>
                  <a:schemeClr val="accent4">
                    <a:lumMod val="75000"/>
                  </a:schemeClr>
                </a:solidFill>
              </a:rPr>
              <a:t>Modeling With Fishbowl </a:t>
            </a:r>
          </a:p>
          <a:p>
            <a:pPr algn="ctr" fontAlgn="auto">
              <a:spcAft>
                <a:spcPts val="0"/>
              </a:spcAft>
              <a:buFont typeface="Arial" pitchFamily="34" charset="0"/>
              <a:buNone/>
              <a:defRPr/>
            </a:pPr>
            <a:r>
              <a:rPr lang="en-US" sz="2400" dirty="0" smtClean="0">
                <a:solidFill>
                  <a:schemeClr val="accent4">
                    <a:lumMod val="75000"/>
                  </a:schemeClr>
                </a:solidFill>
              </a:rPr>
              <a:t>Assessment</a:t>
            </a:r>
          </a:p>
          <a:p>
            <a:pPr algn="ctr" fontAlgn="auto">
              <a:spcAft>
                <a:spcPts val="0"/>
              </a:spcAft>
              <a:buFont typeface="Arial" pitchFamily="34" charset="0"/>
              <a:buNone/>
              <a:defRPr/>
            </a:pPr>
            <a:r>
              <a:rPr lang="en-US" sz="2400" dirty="0" smtClean="0">
                <a:solidFill>
                  <a:schemeClr val="accent4">
                    <a:lumMod val="75000"/>
                  </a:schemeClr>
                </a:solidFill>
              </a:rPr>
              <a:t>Intervention</a:t>
            </a:r>
          </a:p>
          <a:p>
            <a:pPr algn="ctr" fontAlgn="auto">
              <a:spcAft>
                <a:spcPts val="0"/>
              </a:spcAft>
              <a:buFont typeface="Arial" pitchFamily="34" charset="0"/>
              <a:buNone/>
              <a:defRPr/>
            </a:pPr>
            <a:r>
              <a:rPr lang="en-US" sz="2400" dirty="0" smtClean="0">
                <a:solidFill>
                  <a:schemeClr val="accent4">
                    <a:lumMod val="75000"/>
                  </a:schemeClr>
                </a:solidFill>
              </a:rPr>
              <a:t>Coaching With Push/Pause</a:t>
            </a:r>
          </a:p>
        </p:txBody>
      </p:sp>
      <p:pic>
        <p:nvPicPr>
          <p:cNvPr id="4" name="Picture 3" descr="WNYYWSSC4 041.JPG"/>
          <p:cNvPicPr>
            <a:picLocks noChangeAspect="1"/>
          </p:cNvPicPr>
          <p:nvPr/>
        </p:nvPicPr>
        <p:blipFill>
          <a:blip r:embed="rId2"/>
          <a:stretch>
            <a:fillRect/>
          </a:stretch>
        </p:blipFill>
        <p:spPr>
          <a:xfrm>
            <a:off x="203200" y="990600"/>
            <a:ext cx="5384800" cy="4038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61288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Pause to Reflect</a:t>
            </a:r>
            <a:br>
              <a:rPr lang="en-US"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Pre-Assessment</a:t>
            </a:r>
            <a:br>
              <a:rPr lang="en-US" sz="2000" b="1" dirty="0" smtClean="0">
                <a:effectLst>
                  <a:outerShdw blurRad="38100" dist="38100" dir="2700000" algn="tl">
                    <a:srgbClr val="000000">
                      <a:alpha val="43137"/>
                    </a:srgbClr>
                  </a:outerShdw>
                </a:effectLst>
              </a:rPr>
            </a:br>
            <a:endParaRPr lang="en-US" sz="2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2038388"/>
            <a:ext cx="8305800" cy="3951337"/>
          </a:xfrm>
        </p:spPr>
        <p:txBody>
          <a:bodyPr>
            <a:normAutofit/>
          </a:bodyPr>
          <a:lstStyle/>
          <a:p>
            <a:pPr marL="0" indent="0" algn="ctr">
              <a:buNone/>
            </a:pPr>
            <a:r>
              <a:rPr lang="en-US" sz="4400" b="1" dirty="0" smtClean="0">
                <a:solidFill>
                  <a:schemeClr val="accent1"/>
                </a:solidFill>
              </a:rPr>
              <a:t>How can you use the CCLS </a:t>
            </a:r>
            <a:r>
              <a:rPr lang="en-US" sz="4400" b="1" i="1" dirty="0" smtClean="0">
                <a:solidFill>
                  <a:schemeClr val="tx1"/>
                </a:solidFill>
              </a:rPr>
              <a:t>in service to</a:t>
            </a:r>
            <a:r>
              <a:rPr lang="en-US" sz="4400" b="1" dirty="0" smtClean="0">
                <a:solidFill>
                  <a:schemeClr val="tx1"/>
                </a:solidFill>
              </a:rPr>
              <a:t> </a:t>
            </a:r>
            <a:r>
              <a:rPr lang="en-US" sz="4400" b="1" dirty="0" smtClean="0">
                <a:solidFill>
                  <a:schemeClr val="accent1"/>
                </a:solidFill>
              </a:rPr>
              <a:t>your vision?</a:t>
            </a:r>
          </a:p>
          <a:p>
            <a:pPr marL="0" indent="0" algn="ctr">
              <a:buNone/>
            </a:pPr>
            <a:endParaRPr lang="en-US" sz="4400" b="1" dirty="0">
              <a:solidFill>
                <a:srgbClr val="FF0000"/>
              </a:solidFill>
            </a:endParaRPr>
          </a:p>
          <a:p>
            <a:pPr marL="0" indent="0" algn="ctr">
              <a:buNone/>
            </a:pPr>
            <a:r>
              <a:rPr lang="en-US" sz="4000" dirty="0" smtClean="0"/>
              <a:t>Make a claim, and use clear reasons and evidence to support it.</a:t>
            </a:r>
          </a:p>
          <a:p>
            <a:pPr marL="0" indent="0" algn="ctr">
              <a:buNone/>
            </a:pPr>
            <a:r>
              <a:rPr lang="en-US" sz="1600" b="1" dirty="0" smtClean="0"/>
              <a:t>(W.7.1)</a:t>
            </a:r>
            <a:endParaRPr lang="en-US" sz="1600" b="1" dirty="0"/>
          </a:p>
        </p:txBody>
      </p:sp>
    </p:spTree>
    <p:extLst>
      <p:ext uri="{BB962C8B-B14F-4D97-AF65-F5344CB8AC3E}">
        <p14:creationId xmlns:p14="http://schemas.microsoft.com/office/powerpoint/2010/main" val="833846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334000" y="1219199"/>
            <a:ext cx="3657600" cy="4128655"/>
          </a:xfrm>
        </p:spPr>
        <p:txBody>
          <a:bodyPr rtlCol="0">
            <a:noAutofit/>
          </a:bodyPr>
          <a:lstStyle/>
          <a:p>
            <a:pPr algn="ctr" fontAlgn="auto">
              <a:spcAft>
                <a:spcPts val="0"/>
              </a:spcAft>
              <a:buFont typeface="Arial" pitchFamily="34" charset="0"/>
              <a:buNone/>
              <a:defRPr/>
            </a:pPr>
            <a:r>
              <a:rPr lang="en-US" sz="2800" b="1" dirty="0" smtClean="0">
                <a:solidFill>
                  <a:schemeClr val="accent1"/>
                </a:solidFill>
                <a:effectLst>
                  <a:outerShdw blurRad="38100" dist="38100" dir="2700000" algn="tl">
                    <a:srgbClr val="000000">
                      <a:alpha val="43137"/>
                    </a:srgbClr>
                  </a:outerShdw>
                </a:effectLst>
              </a:rPr>
              <a:t>EDITING</a:t>
            </a:r>
          </a:p>
          <a:p>
            <a:pPr algn="ctr" fontAlgn="auto">
              <a:spcAft>
                <a:spcPts val="0"/>
              </a:spcAft>
              <a:buFont typeface="Arial" pitchFamily="34" charset="0"/>
              <a:buNone/>
              <a:defRPr/>
            </a:pPr>
            <a:endParaRPr lang="en-US" sz="2800" dirty="0" smtClean="0">
              <a:solidFill>
                <a:schemeClr val="accent1"/>
              </a:solidFill>
            </a:endParaRPr>
          </a:p>
          <a:p>
            <a:pPr algn="ctr" fontAlgn="auto">
              <a:spcAft>
                <a:spcPts val="0"/>
              </a:spcAft>
              <a:buFont typeface="Arial" pitchFamily="34" charset="0"/>
              <a:buNone/>
              <a:defRPr/>
            </a:pPr>
            <a:r>
              <a:rPr lang="en-US" sz="2800" dirty="0" smtClean="0">
                <a:solidFill>
                  <a:schemeClr val="accent1"/>
                </a:solidFill>
              </a:rPr>
              <a:t>How are YOU strong </a:t>
            </a:r>
            <a:r>
              <a:rPr lang="en-US" sz="2800" dirty="0" smtClean="0">
                <a:solidFill>
                  <a:schemeClr val="accent1"/>
                </a:solidFill>
              </a:rPr>
              <a:t> as </a:t>
            </a:r>
            <a:r>
              <a:rPr lang="en-US" sz="2800" dirty="0" smtClean="0">
                <a:solidFill>
                  <a:schemeClr val="accent1"/>
                </a:solidFill>
              </a:rPr>
              <a:t>an editor?</a:t>
            </a:r>
          </a:p>
          <a:p>
            <a:pPr algn="ctr" fontAlgn="auto">
              <a:spcAft>
                <a:spcPts val="0"/>
              </a:spcAft>
              <a:buFont typeface="Arial" pitchFamily="34" charset="0"/>
              <a:buNone/>
              <a:defRPr/>
            </a:pPr>
            <a:endParaRPr lang="en-US" sz="2800" dirty="0" smtClean="0">
              <a:solidFill>
                <a:schemeClr val="accent1"/>
              </a:solidFill>
            </a:endParaRPr>
          </a:p>
          <a:p>
            <a:pPr algn="ctr" fontAlgn="auto">
              <a:spcAft>
                <a:spcPts val="0"/>
              </a:spcAft>
              <a:buFont typeface="Arial" pitchFamily="34" charset="0"/>
              <a:buNone/>
              <a:defRPr/>
            </a:pPr>
            <a:r>
              <a:rPr lang="en-US" sz="2800" dirty="0" smtClean="0">
                <a:solidFill>
                  <a:schemeClr val="accent1"/>
                </a:solidFill>
              </a:rPr>
              <a:t>Differentiating the peer-editing process</a:t>
            </a:r>
            <a:endParaRPr lang="en-US" sz="2800" dirty="0">
              <a:solidFill>
                <a:schemeClr val="accent1"/>
              </a:solidFill>
            </a:endParaRPr>
          </a:p>
        </p:txBody>
      </p:sp>
      <p:pic>
        <p:nvPicPr>
          <p:cNvPr id="8" name="Content Placeholder 7" descr="WNYYWSSC4 012 - Copy.JPG"/>
          <p:cNvPicPr>
            <a:picLocks noGrp="1" noChangeAspect="1"/>
          </p:cNvPicPr>
          <p:nvPr>
            <p:ph sz="quarter" idx="1"/>
          </p:nvPr>
        </p:nvPicPr>
        <p:blipFill>
          <a:blip r:embed="rId2"/>
          <a:stretch>
            <a:fillRect/>
          </a:stretch>
        </p:blipFill>
        <p:spPr>
          <a:xfrm>
            <a:off x="304800" y="1323975"/>
            <a:ext cx="4838700" cy="3629025"/>
          </a:xfrm>
          <a:ln w="38100" cap="sq">
            <a:solidFill>
              <a:schemeClr val="bg2">
                <a:lumMod val="10000"/>
              </a:schemeClr>
            </a:solidFill>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798652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41440" cy="1442674"/>
          </a:xfrm>
        </p:spPr>
        <p:txBody>
          <a:bodyPr rtlCol="0">
            <a:normAutofit fontScale="90000"/>
          </a:bodyPr>
          <a:lstStyle/>
          <a:p>
            <a:pPr fontAlgn="auto">
              <a:spcAft>
                <a:spcPts val="0"/>
              </a:spcAft>
              <a:defRPr/>
            </a:pPr>
            <a:r>
              <a:rPr lang="en-US" b="1" dirty="0" smtClean="0">
                <a:solidFill>
                  <a:schemeClr val="accent1"/>
                </a:solidFill>
                <a:effectLst>
                  <a:outerShdw blurRad="38100" dist="38100" dir="2700000" algn="tl">
                    <a:srgbClr val="000000">
                      <a:alpha val="43137"/>
                    </a:srgbClr>
                  </a:outerShdw>
                </a:effectLst>
              </a:rPr>
              <a:t>CONVENTIONS: </a:t>
            </a:r>
            <a:br>
              <a:rPr lang="en-US" b="1" dirty="0" smtClean="0">
                <a:solidFill>
                  <a:schemeClr val="accent1"/>
                </a:solidFill>
                <a:effectLst>
                  <a:outerShdw blurRad="38100" dist="38100" dir="2700000" algn="tl">
                    <a:srgbClr val="000000">
                      <a:alpha val="43137"/>
                    </a:srgbClr>
                  </a:outerShdw>
                </a:effectLst>
              </a:rPr>
            </a:br>
            <a:r>
              <a:rPr lang="en-US" b="1" dirty="0" smtClean="0">
                <a:solidFill>
                  <a:schemeClr val="accent1"/>
                </a:solidFill>
                <a:effectLst>
                  <a:outerShdw blurRad="38100" dist="38100" dir="2700000" algn="tl">
                    <a:srgbClr val="000000">
                      <a:alpha val="43137"/>
                    </a:srgbClr>
                  </a:outerShdw>
                </a:effectLst>
              </a:rPr>
              <a:t>THE LAST CONVERSATION</a:t>
            </a:r>
            <a:endParaRPr lang="en-US" b="1"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2667000" y="1752600"/>
            <a:ext cx="5867400" cy="4800600"/>
          </a:xfrm>
        </p:spPr>
        <p:txBody>
          <a:bodyPr rtlCol="0">
            <a:normAutofit/>
          </a:bodyPr>
          <a:lstStyle/>
          <a:p>
            <a:pPr fontAlgn="auto">
              <a:spcAft>
                <a:spcPts val="0"/>
              </a:spcAft>
              <a:buFont typeface="Arial" pitchFamily="34" charset="0"/>
              <a:buChar char="•"/>
              <a:defRPr/>
            </a:pPr>
            <a:r>
              <a:rPr lang="en-US" dirty="0" smtClean="0"/>
              <a:t>Attending to conventions happens at the END of the writing process.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Effective writers understand why editing is necessary. Strong writers know that editing isn’t merely about “fixing up” writing.</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Edits are intentional, effective, and do not strip the work of voice, ideas, or fluency. They BUILD it.</a:t>
            </a:r>
          </a:p>
        </p:txBody>
      </p:sp>
      <p:pic>
        <p:nvPicPr>
          <p:cNvPr id="54276" name="Picture 2" descr="C:\Users\Angela\AppData\Local\Microsoft\Windows\Temporary Internet Files\Content.IE5\8F8JWT2P\MCj03118160000[1].wmf"/>
          <p:cNvPicPr>
            <a:picLocks noChangeAspect="1" noChangeArrowheads="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28601" y="2147454"/>
            <a:ext cx="2438400" cy="381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545690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95400"/>
            <a:ext cx="8229600" cy="3657600"/>
          </a:xfrm>
          <a:solidFill>
            <a:schemeClr val="accent1"/>
          </a:solidFill>
        </p:spPr>
        <p:txBody>
          <a:bodyPr/>
          <a:lstStyle/>
          <a:p>
            <a:r>
              <a:rPr lang="en-US" b="1" dirty="0" smtClean="0">
                <a:solidFill>
                  <a:schemeClr val="bg2"/>
                </a:solidFill>
              </a:rPr>
              <a:t>Providing Quality Feedback: </a:t>
            </a:r>
            <a:br>
              <a:rPr lang="en-US" b="1" dirty="0" smtClean="0">
                <a:solidFill>
                  <a:schemeClr val="bg2"/>
                </a:solidFill>
              </a:rPr>
            </a:br>
            <a:r>
              <a:rPr lang="en-US" dirty="0" smtClean="0">
                <a:solidFill>
                  <a:schemeClr val="bg2"/>
                </a:solidFill>
              </a:rPr>
              <a:t>Mind-Set, Criteria, and Protocols</a:t>
            </a:r>
            <a:endParaRPr lang="en-US" dirty="0">
              <a:solidFill>
                <a:schemeClr val="bg2"/>
              </a:solidFill>
            </a:endParaRPr>
          </a:p>
        </p:txBody>
      </p:sp>
    </p:spTree>
    <p:extLst>
      <p:ext uri="{BB962C8B-B14F-4D97-AF65-F5344CB8AC3E}">
        <p14:creationId xmlns:p14="http://schemas.microsoft.com/office/powerpoint/2010/main" val="11533241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rot="360000">
            <a:off x="3270733" y="3449345"/>
            <a:ext cx="4847038" cy="1599722"/>
          </a:xfrm>
          <a:solidFill>
            <a:schemeClr val="accent1"/>
          </a:solidFill>
        </p:spPr>
        <p:txBody>
          <a:bodyPr/>
          <a:lstStyle/>
          <a:p>
            <a:r>
              <a:rPr lang="en-US" dirty="0" smtClean="0">
                <a:solidFill>
                  <a:schemeClr val="bg2"/>
                </a:solidFill>
              </a:rPr>
              <a:t>Rethinking Rubrics</a:t>
            </a:r>
            <a:endParaRPr lang="en-US" dirty="0">
              <a:solidFill>
                <a:schemeClr val="bg2"/>
              </a:solidFill>
            </a:endParaRPr>
          </a:p>
        </p:txBody>
      </p:sp>
      <p:sp>
        <p:nvSpPr>
          <p:cNvPr id="5" name="Subtitle 4"/>
          <p:cNvSpPr>
            <a:spLocks noGrp="1"/>
          </p:cNvSpPr>
          <p:nvPr>
            <p:ph type="subTitle" idx="1"/>
          </p:nvPr>
        </p:nvSpPr>
        <p:spPr>
          <a:xfrm rot="20572820">
            <a:off x="669917" y="4107750"/>
            <a:ext cx="2299478" cy="1791354"/>
          </a:xfrm>
        </p:spPr>
        <p:txBody>
          <a:bodyPr>
            <a:normAutofit/>
          </a:bodyPr>
          <a:lstStyle/>
          <a:p>
            <a:r>
              <a:rPr lang="en-US" b="1" dirty="0" smtClean="0"/>
              <a:t>Popular </a:t>
            </a:r>
            <a:r>
              <a:rPr lang="en-US" b="1" dirty="0" smtClean="0"/>
              <a:t>Practices</a:t>
            </a:r>
          </a:p>
          <a:p>
            <a:r>
              <a:rPr lang="en-US" b="1" dirty="0" smtClean="0"/>
              <a:t>vs</a:t>
            </a:r>
            <a:r>
              <a:rPr lang="en-US" b="1" dirty="0" smtClean="0"/>
              <a:t>. </a:t>
            </a:r>
            <a:endParaRPr lang="en-US" b="1" dirty="0" smtClean="0"/>
          </a:p>
          <a:p>
            <a:r>
              <a:rPr lang="en-US" b="1" dirty="0" smtClean="0"/>
              <a:t>Promising Practices</a:t>
            </a:r>
            <a:endParaRPr lang="en-US" b="1" dirty="0" smtClean="0"/>
          </a:p>
        </p:txBody>
      </p:sp>
    </p:spTree>
    <p:extLst>
      <p:ext uri="{BB962C8B-B14F-4D97-AF65-F5344CB8AC3E}">
        <p14:creationId xmlns:p14="http://schemas.microsoft.com/office/powerpoint/2010/main" val="33581885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Pause to Reflect</a:t>
            </a:r>
            <a:br>
              <a:rPr lang="en-US"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Post-Assessment</a:t>
            </a:r>
            <a:br>
              <a:rPr lang="en-US" sz="2000" b="1" dirty="0" smtClean="0">
                <a:effectLst>
                  <a:outerShdw blurRad="38100" dist="38100" dir="2700000" algn="tl">
                    <a:srgbClr val="000000">
                      <a:alpha val="43137"/>
                    </a:srgbClr>
                  </a:outerShdw>
                </a:effectLst>
              </a:rPr>
            </a:br>
            <a:endParaRPr lang="en-US" sz="2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2038388"/>
            <a:ext cx="8305800" cy="3951337"/>
          </a:xfrm>
        </p:spPr>
        <p:txBody>
          <a:bodyPr>
            <a:normAutofit/>
          </a:bodyPr>
          <a:lstStyle/>
          <a:p>
            <a:pPr marL="0" indent="0" algn="ctr">
              <a:buNone/>
            </a:pPr>
            <a:r>
              <a:rPr lang="en-US" sz="4400" b="1" dirty="0" smtClean="0">
                <a:solidFill>
                  <a:schemeClr val="accent1"/>
                </a:solidFill>
              </a:rPr>
              <a:t>How can you use the CCLS </a:t>
            </a:r>
            <a:r>
              <a:rPr lang="en-US" sz="4400" b="1" i="1" dirty="0" smtClean="0">
                <a:solidFill>
                  <a:schemeClr val="tx1"/>
                </a:solidFill>
              </a:rPr>
              <a:t>in service to</a:t>
            </a:r>
            <a:r>
              <a:rPr lang="en-US" sz="4400" b="1" dirty="0" smtClean="0">
                <a:solidFill>
                  <a:schemeClr val="tx1"/>
                </a:solidFill>
              </a:rPr>
              <a:t> </a:t>
            </a:r>
            <a:r>
              <a:rPr lang="en-US" sz="4400" b="1" dirty="0" smtClean="0">
                <a:solidFill>
                  <a:schemeClr val="accent1"/>
                </a:solidFill>
              </a:rPr>
              <a:t>your vision?</a:t>
            </a:r>
          </a:p>
          <a:p>
            <a:pPr marL="0" indent="0" algn="ctr">
              <a:buNone/>
            </a:pPr>
            <a:endParaRPr lang="en-US" sz="4400" b="1" dirty="0">
              <a:solidFill>
                <a:srgbClr val="FF0000"/>
              </a:solidFill>
            </a:endParaRPr>
          </a:p>
          <a:p>
            <a:pPr marL="0" indent="0" algn="ctr">
              <a:buNone/>
            </a:pPr>
            <a:r>
              <a:rPr lang="en-US" sz="4000" dirty="0" smtClean="0"/>
              <a:t>Make a claim, and use clear reasons and evidence to support it.</a:t>
            </a:r>
          </a:p>
        </p:txBody>
      </p:sp>
    </p:spTree>
    <p:extLst>
      <p:ext uri="{BB962C8B-B14F-4D97-AF65-F5344CB8AC3E}">
        <p14:creationId xmlns:p14="http://schemas.microsoft.com/office/powerpoint/2010/main" val="32601286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09601"/>
            <a:ext cx="8183563" cy="762000"/>
          </a:xfrm>
        </p:spPr>
        <p:txBody>
          <a:bodyPr/>
          <a:lstStyle/>
          <a:p>
            <a:r>
              <a:rPr lang="en-US" dirty="0" smtClean="0"/>
              <a:t>References</a:t>
            </a:r>
          </a:p>
        </p:txBody>
      </p:sp>
      <p:sp>
        <p:nvSpPr>
          <p:cNvPr id="60419" name="Content Placeholder 2"/>
          <p:cNvSpPr>
            <a:spLocks noGrp="1"/>
          </p:cNvSpPr>
          <p:nvPr>
            <p:ph idx="1"/>
          </p:nvPr>
        </p:nvSpPr>
        <p:spPr>
          <a:xfrm>
            <a:off x="457200" y="1447800"/>
            <a:ext cx="8458200" cy="5029200"/>
          </a:xfrm>
        </p:spPr>
        <p:txBody>
          <a:bodyPr>
            <a:normAutofit fontScale="85000" lnSpcReduction="20000"/>
          </a:bodyPr>
          <a:lstStyle/>
          <a:p>
            <a:pPr marL="0" indent="0">
              <a:buNone/>
            </a:pPr>
            <a:r>
              <a:rPr lang="en-US" sz="1400" dirty="0"/>
              <a:t>Atwell, N. (1986). </a:t>
            </a:r>
            <a:r>
              <a:rPr lang="en-US" sz="1400" i="1" dirty="0"/>
              <a:t>In the Middle</a:t>
            </a:r>
            <a:r>
              <a:rPr lang="en-US" sz="1400" dirty="0"/>
              <a:t>. New York: Boynton/Cook-Heinemann.</a:t>
            </a:r>
          </a:p>
          <a:p>
            <a:pPr marL="0" indent="0">
              <a:buNone/>
            </a:pPr>
            <a:r>
              <a:rPr lang="en-US" sz="1400" dirty="0" smtClean="0"/>
              <a:t>____. </a:t>
            </a:r>
            <a:r>
              <a:rPr lang="en-US" sz="1400" dirty="0"/>
              <a:t>N. (2007). Afterword. In K. Beers, R.E. </a:t>
            </a:r>
            <a:r>
              <a:rPr lang="en-US" sz="1400" dirty="0" err="1"/>
              <a:t>Probst</a:t>
            </a:r>
            <a:r>
              <a:rPr lang="en-US" sz="1400" dirty="0"/>
              <a:t> &amp; L. </a:t>
            </a:r>
            <a:r>
              <a:rPr lang="en-US" sz="1400" dirty="0" err="1"/>
              <a:t>Rief</a:t>
            </a:r>
            <a:r>
              <a:rPr lang="en-US" sz="1400" dirty="0"/>
              <a:t> (Eds.), </a:t>
            </a:r>
            <a:r>
              <a:rPr lang="en-US" sz="1400" dirty="0" err="1"/>
              <a:t>Adoloescent</a:t>
            </a:r>
            <a:r>
              <a:rPr lang="en-US" sz="1400" dirty="0"/>
              <a:t> 	Literacy: Turning Promise into Practice (pp. 311-314). New Hampshire: 	Heinemann.</a:t>
            </a:r>
          </a:p>
          <a:p>
            <a:pPr>
              <a:buNone/>
            </a:pPr>
            <a:endParaRPr lang="en-US" sz="1400" dirty="0" smtClean="0"/>
          </a:p>
          <a:p>
            <a:pPr>
              <a:buNone/>
            </a:pPr>
            <a:endParaRPr lang="en-US" sz="1400" dirty="0"/>
          </a:p>
          <a:p>
            <a:pPr>
              <a:buNone/>
            </a:pPr>
            <a:r>
              <a:rPr lang="en-US" sz="1400" dirty="0" err="1" smtClean="0"/>
              <a:t>Borgioli</a:t>
            </a:r>
            <a:r>
              <a:rPr lang="en-US" sz="1400" dirty="0" smtClean="0"/>
              <a:t>, Jennifer . “The LCI Quality Rubrics Wiki.</a:t>
            </a:r>
            <a:r>
              <a:rPr lang="en-US" sz="1400" dirty="0" smtClean="0"/>
              <a:t>” Retrieved Oct. 8, 2012 from http</a:t>
            </a:r>
            <a:r>
              <a:rPr lang="en-US" sz="1400" dirty="0"/>
              <a:t>://</a:t>
            </a:r>
            <a:r>
              <a:rPr lang="en-US" sz="1400" dirty="0" smtClean="0"/>
              <a:t>qualityrubrics.pbworks.com/w/page/992395/Home</a:t>
            </a:r>
          </a:p>
          <a:p>
            <a:pPr>
              <a:buNone/>
            </a:pPr>
            <a:endParaRPr lang="en-US" sz="1400" dirty="0"/>
          </a:p>
          <a:p>
            <a:pPr>
              <a:buNone/>
            </a:pPr>
            <a:r>
              <a:rPr lang="en-US" sz="1400" dirty="0" err="1" smtClean="0"/>
              <a:t>Culham</a:t>
            </a:r>
            <a:r>
              <a:rPr lang="en-US" sz="1400" dirty="0" smtClean="0"/>
              <a:t>, Ruth. </a:t>
            </a:r>
            <a:r>
              <a:rPr lang="en-US" sz="1400" b="1" dirty="0"/>
              <a:t>6 + 1 Traits of Writing: The Complete Guide, Grades 3 and </a:t>
            </a:r>
            <a:r>
              <a:rPr lang="en-US" sz="1400" b="1" dirty="0" smtClean="0"/>
              <a:t>Up. </a:t>
            </a:r>
            <a:r>
              <a:rPr lang="en-US" sz="1400" dirty="0" smtClean="0"/>
              <a:t>New York: Scholastic, 2003.</a:t>
            </a:r>
          </a:p>
          <a:p>
            <a:pPr>
              <a:buFont typeface="Arial" charset="0"/>
              <a:buNone/>
            </a:pPr>
            <a:endParaRPr lang="en-US" sz="1400" dirty="0"/>
          </a:p>
          <a:p>
            <a:pPr>
              <a:buFont typeface="Arial" charset="0"/>
              <a:buNone/>
            </a:pPr>
            <a:r>
              <a:rPr lang="en-US" sz="1400" dirty="0" smtClean="0"/>
              <a:t>Gray, Theresa (2006). </a:t>
            </a:r>
            <a:r>
              <a:rPr lang="en-US" sz="1400" dirty="0" err="1" smtClean="0"/>
              <a:t>Slideshare</a:t>
            </a:r>
            <a:r>
              <a:rPr lang="en-US" sz="1400" dirty="0" smtClean="0"/>
              <a:t>. </a:t>
            </a:r>
            <a:r>
              <a:rPr lang="en-US" sz="1400" i="1" dirty="0" smtClean="0"/>
              <a:t>Writing Frameworks. </a:t>
            </a:r>
            <a:r>
              <a:rPr lang="en-US" sz="1400" dirty="0" smtClean="0"/>
              <a:t>Retrieved January 21, 2009 from: http://www.slideshare.net/TGray/writing-frameworks</a:t>
            </a:r>
            <a:endParaRPr lang="en-US" sz="1400" i="1" dirty="0" smtClean="0"/>
          </a:p>
          <a:p>
            <a:pPr>
              <a:buFont typeface="Arial" charset="0"/>
              <a:buNone/>
            </a:pPr>
            <a:endParaRPr lang="en-US" sz="1400" dirty="0" smtClean="0"/>
          </a:p>
          <a:p>
            <a:pPr>
              <a:buFont typeface="Arial" charset="0"/>
              <a:buNone/>
            </a:pPr>
            <a:r>
              <a:rPr lang="en-US" sz="1400" dirty="0" smtClean="0"/>
              <a:t>Martin-</a:t>
            </a:r>
            <a:r>
              <a:rPr lang="en-US" sz="1400" dirty="0" err="1" smtClean="0"/>
              <a:t>Kniep</a:t>
            </a:r>
            <a:r>
              <a:rPr lang="en-US" sz="1400" dirty="0" smtClean="0"/>
              <a:t>, Giselle O. </a:t>
            </a:r>
            <a:r>
              <a:rPr lang="en-US" sz="1400" b="1" dirty="0" smtClean="0"/>
              <a:t>Communities That Lead, Learn, and Last: Building and Sustaining Educational Expertise. </a:t>
            </a:r>
            <a:r>
              <a:rPr lang="en-US" sz="1400" dirty="0" smtClean="0"/>
              <a:t>California: </a:t>
            </a:r>
            <a:r>
              <a:rPr lang="en-US" sz="1400" dirty="0" err="1" smtClean="0"/>
              <a:t>Jossey</a:t>
            </a:r>
            <a:r>
              <a:rPr lang="en-US" sz="1400" dirty="0" smtClean="0"/>
              <a:t>-Bass, 2008.</a:t>
            </a:r>
          </a:p>
          <a:p>
            <a:pPr>
              <a:buFont typeface="Arial" charset="0"/>
              <a:buNone/>
            </a:pPr>
            <a:endParaRPr lang="en-US" sz="1400" dirty="0" smtClean="0"/>
          </a:p>
          <a:p>
            <a:pPr>
              <a:buFont typeface="Arial" charset="0"/>
              <a:buNone/>
            </a:pPr>
            <a:r>
              <a:rPr lang="en-US" sz="1400" dirty="0" smtClean="0"/>
              <a:t>National Board for Professional Teacher Standards. “What Teachers Should Know and Be Able to Do: The Five Core Propositions.” Retrieved  Aug. 21, 2008 </a:t>
            </a:r>
            <a:r>
              <a:rPr lang="en-US" sz="1400" dirty="0" smtClean="0"/>
              <a:t>from http</a:t>
            </a:r>
            <a:r>
              <a:rPr lang="en-US" sz="1400" dirty="0" smtClean="0"/>
              <a:t>://www.nbpts.org/the_standards/the_five_core_propositions</a:t>
            </a:r>
          </a:p>
          <a:p>
            <a:pPr>
              <a:buFont typeface="Arial" charset="0"/>
              <a:buNone/>
            </a:pPr>
            <a:endParaRPr lang="en-US" sz="1400" dirty="0" smtClean="0"/>
          </a:p>
          <a:p>
            <a:pPr marL="0" indent="0">
              <a:buNone/>
            </a:pPr>
            <a:r>
              <a:rPr lang="en-US" sz="1400" dirty="0" err="1"/>
              <a:t>Pipher</a:t>
            </a:r>
            <a:r>
              <a:rPr lang="en-US" sz="1400" dirty="0"/>
              <a:t>, M. (1994). </a:t>
            </a:r>
            <a:r>
              <a:rPr lang="en-US" sz="1400" i="1" dirty="0"/>
              <a:t>Reviving Ophelia: Saving the Selves of Adolescent Girls</a:t>
            </a:r>
            <a:r>
              <a:rPr lang="en-US" sz="1400" dirty="0"/>
              <a:t>. New York: 	Ballantine Books.</a:t>
            </a:r>
          </a:p>
          <a:p>
            <a:pPr marL="0" indent="0">
              <a:buNone/>
            </a:pPr>
            <a:r>
              <a:rPr lang="en-US" sz="1400" dirty="0"/>
              <a:t>____.(2006). </a:t>
            </a:r>
            <a:r>
              <a:rPr lang="en-US" sz="1400" i="1" dirty="0"/>
              <a:t>Writing to Change the World</a:t>
            </a:r>
            <a:r>
              <a:rPr lang="en-US" sz="1400" dirty="0"/>
              <a:t>. New York: Riverhead </a:t>
            </a:r>
            <a:r>
              <a:rPr lang="en-US" sz="1400" dirty="0" err="1"/>
              <a:t>Books</a:t>
            </a:r>
            <a:r>
              <a:rPr lang="en-US" sz="1400" dirty="0" err="1" smtClean="0"/>
              <a:t>Stockman</a:t>
            </a:r>
            <a:r>
              <a:rPr lang="en-US" sz="1400" dirty="0" smtClean="0"/>
              <a:t>, Angela (2008-Present). </a:t>
            </a:r>
            <a:r>
              <a:rPr lang="en-US" sz="1400" i="1" dirty="0" smtClean="0"/>
              <a:t>WNY Young Writers’ Studio. </a:t>
            </a:r>
            <a:r>
              <a:rPr lang="en-US" sz="1400" dirty="0" smtClean="0"/>
              <a:t>Presented at </a:t>
            </a:r>
            <a:r>
              <a:rPr lang="en-US" sz="1400" dirty="0" err="1" smtClean="0"/>
              <a:t>Daemen</a:t>
            </a:r>
            <a:r>
              <a:rPr lang="en-US" sz="1400" dirty="0" smtClean="0"/>
              <a:t> College, Amherst, NY</a:t>
            </a:r>
            <a:r>
              <a:rPr lang="en-US" sz="1400" dirty="0"/>
              <a:t> </a:t>
            </a:r>
            <a:r>
              <a:rPr lang="en-US" sz="1400" dirty="0" smtClean="0"/>
              <a:t>and the </a:t>
            </a:r>
            <a:r>
              <a:rPr lang="en-US" sz="1400" dirty="0" err="1" smtClean="0"/>
              <a:t>Kenan</a:t>
            </a:r>
            <a:r>
              <a:rPr lang="en-US" sz="1400" dirty="0" smtClean="0"/>
              <a:t> Center, Lockport, NY.</a:t>
            </a:r>
          </a:p>
          <a:p>
            <a:pPr>
              <a:buFont typeface="Arial" charset="0"/>
              <a:buNone/>
            </a:pPr>
            <a:endParaRPr lang="en-US" sz="1800" i="1" dirty="0" smtClean="0"/>
          </a:p>
          <a:p>
            <a:pPr>
              <a:buFont typeface="Arial" charset="0"/>
              <a:buNone/>
            </a:pPr>
            <a:r>
              <a:rPr lang="en-US" sz="1600" dirty="0" err="1"/>
              <a:t>Senge</a:t>
            </a:r>
            <a:r>
              <a:rPr lang="en-US" sz="1600" dirty="0"/>
              <a:t>, P. (1990). </a:t>
            </a:r>
            <a:r>
              <a:rPr lang="en-US" sz="1600" i="1" dirty="0"/>
              <a:t>The Fifth Discipline.</a:t>
            </a:r>
            <a:r>
              <a:rPr lang="en-US" sz="1600" dirty="0"/>
              <a:t> New York: Doubleday </a:t>
            </a:r>
            <a:r>
              <a:rPr lang="en-US" sz="1600" dirty="0" smtClean="0"/>
              <a:t>Books</a:t>
            </a:r>
          </a:p>
          <a:p>
            <a:pPr>
              <a:buFont typeface="Arial" charset="0"/>
              <a:buNone/>
            </a:pPr>
            <a:endParaRPr lang="en-US" sz="1800" i="1" dirty="0"/>
          </a:p>
          <a:p>
            <a:pPr>
              <a:buFont typeface="Arial" charset="0"/>
              <a:buNone/>
            </a:pPr>
            <a:r>
              <a:rPr lang="en-US" sz="1800" i="1" dirty="0" smtClean="0"/>
              <a:t>Unless otherwise noted, all photographs were taken by Angela Stockman, who was given permission to use them by the subject and </a:t>
            </a:r>
            <a:r>
              <a:rPr lang="en-US" sz="1800" i="1" dirty="0" smtClean="0"/>
              <a:t>his or her parents</a:t>
            </a:r>
            <a:r>
              <a:rPr lang="en-US" sz="1800" i="1" dirty="0" smtClean="0"/>
              <a:t>.</a:t>
            </a:r>
          </a:p>
          <a:p>
            <a:pPr>
              <a:buFont typeface="Arial" charset="0"/>
              <a:buNone/>
            </a:pPr>
            <a:endParaRPr lang="en-US" sz="1800" dirty="0" smtClean="0"/>
          </a:p>
          <a:p>
            <a:pPr>
              <a:buFont typeface="Arial" charset="0"/>
              <a:buNone/>
            </a:pPr>
            <a:endParaRPr lang="en-US" sz="1800" dirty="0" smtClean="0"/>
          </a:p>
          <a:p>
            <a:pPr>
              <a:buFont typeface="Arial" charset="0"/>
              <a:buNone/>
            </a:pPr>
            <a:endParaRPr lang="en-US" sz="1400" dirty="0" smtClean="0"/>
          </a:p>
          <a:p>
            <a:pPr>
              <a:buFont typeface="Arial" charset="0"/>
              <a:buNone/>
            </a:pPr>
            <a:endParaRPr lang="en-US" sz="1400" dirty="0" smtClean="0"/>
          </a:p>
          <a:p>
            <a:pPr>
              <a:buFont typeface="Arial" charset="0"/>
              <a:buNone/>
            </a:pPr>
            <a:endParaRPr lang="en-US" sz="1400" dirty="0" smtClean="0"/>
          </a:p>
        </p:txBody>
      </p:sp>
    </p:spTree>
    <p:extLst>
      <p:ext uri="{BB962C8B-B14F-4D97-AF65-F5344CB8AC3E}">
        <p14:creationId xmlns:p14="http://schemas.microsoft.com/office/powerpoint/2010/main" val="992027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41440" cy="5562600"/>
          </a:xfrm>
        </p:spPr>
        <p:txBody>
          <a:bodyPr/>
          <a:lstStyle/>
          <a:p>
            <a:r>
              <a:rPr lang="en-US" b="1" dirty="0" smtClean="0">
                <a:effectLst>
                  <a:outerShdw blurRad="38100" dist="38100" dir="2700000" algn="tl">
                    <a:srgbClr val="000000">
                      <a:alpha val="43137"/>
                    </a:srgbClr>
                  </a:outerShdw>
                </a:effectLst>
              </a:rPr>
              <a:t>Considering Mind-Set and Unintended Consequences:</a:t>
            </a:r>
            <a:br>
              <a:rPr lang="en-US" b="1" dirty="0" smtClean="0">
                <a:effectLst>
                  <a:outerShdw blurRad="38100" dist="38100" dir="2700000" algn="tl">
                    <a:srgbClr val="000000">
                      <a:alpha val="43137"/>
                    </a:srgbClr>
                  </a:outerShdw>
                </a:effectLst>
              </a:rPr>
            </a:br>
            <a:r>
              <a:rPr lang="en-US" sz="3600" dirty="0">
                <a:effectLst>
                  <a:outerShdw blurRad="38100" dist="38100" dir="2700000" algn="tl">
                    <a:srgbClr val="000000">
                      <a:alpha val="43137"/>
                    </a:srgbClr>
                  </a:outerShdw>
                </a:effectLst>
              </a:rPr>
              <a:t/>
            </a:r>
            <a:br>
              <a:rPr lang="en-US" sz="3600" dirty="0">
                <a:effectLst>
                  <a:outerShdw blurRad="38100" dist="38100" dir="2700000" algn="tl">
                    <a:srgbClr val="000000">
                      <a:alpha val="43137"/>
                    </a:srgbClr>
                  </a:outerShdw>
                </a:effectLst>
              </a:rPr>
            </a:br>
            <a:r>
              <a:rPr lang="en-US" sz="3600" b="1" i="1" dirty="0">
                <a:solidFill>
                  <a:schemeClr val="accent1"/>
                </a:solidFill>
              </a:rPr>
              <a:t>One Principal's Letter to Parents: </a:t>
            </a:r>
            <a:r>
              <a:rPr lang="en-US" sz="3600" b="1" i="1" dirty="0" smtClean="0">
                <a:solidFill>
                  <a:schemeClr val="accent1"/>
                </a:solidFill>
              </a:rPr>
              <a:t/>
            </a:r>
            <a:br>
              <a:rPr lang="en-US" sz="3600" b="1" i="1" dirty="0" smtClean="0">
                <a:solidFill>
                  <a:schemeClr val="accent1"/>
                </a:solidFill>
              </a:rPr>
            </a:br>
            <a:r>
              <a:rPr lang="en-US" sz="3600" b="1" i="1" dirty="0" smtClean="0">
                <a:solidFill>
                  <a:schemeClr val="accent1"/>
                </a:solidFill>
              </a:rPr>
              <a:t>The </a:t>
            </a:r>
            <a:r>
              <a:rPr lang="en-US" sz="3600" b="1" i="1" dirty="0">
                <a:solidFill>
                  <a:schemeClr val="accent1"/>
                </a:solidFill>
              </a:rPr>
              <a:t>Real Impact of Testing and </a:t>
            </a:r>
            <a:r>
              <a:rPr lang="en-US" sz="3600" b="1" i="1" dirty="0" smtClean="0">
                <a:solidFill>
                  <a:schemeClr val="accent1"/>
                </a:solidFill>
              </a:rPr>
              <a:t>APPR</a:t>
            </a:r>
            <a:endParaRPr lang="en-US" sz="3600" b="1" i="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2623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8041440" cy="4038600"/>
          </a:xfrm>
        </p:spPr>
        <p:txBody>
          <a:bodyPr/>
          <a:lstStyle/>
          <a:p>
            <a:r>
              <a:rPr lang="en-US" b="1" dirty="0" smtClean="0">
                <a:effectLst>
                  <a:outerShdw blurRad="38100" dist="38100" dir="2700000" algn="tl">
                    <a:srgbClr val="000000">
                      <a:alpha val="43137"/>
                    </a:srgbClr>
                  </a:outerShdw>
                </a:effectLst>
              </a:rPr>
              <a:t>Establishing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a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Writing Community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Within or Beyond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Your Classroom</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9721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Content Placeholder 7" descr="networkedlearning.jpg"/>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a:fillRect/>
          </a:stretch>
        </p:blipFill>
        <p:spPr>
          <a:xfrm>
            <a:off x="457200" y="609600"/>
            <a:ext cx="8047038" cy="5440363"/>
          </a:xfrm>
        </p:spPr>
      </p:pic>
      <p:sp>
        <p:nvSpPr>
          <p:cNvPr id="4099" name="TextBox 8"/>
          <p:cNvSpPr txBox="1">
            <a:spLocks noChangeArrowheads="1"/>
          </p:cNvSpPr>
          <p:nvPr/>
        </p:nvSpPr>
        <p:spPr bwMode="auto">
          <a:xfrm>
            <a:off x="3124200" y="4679018"/>
            <a:ext cx="5562600" cy="1754326"/>
          </a:xfrm>
          <a:prstGeom prst="rect">
            <a:avLst/>
          </a:prstGeom>
          <a:blipFill>
            <a:blip r:embed="rId4"/>
            <a:tile tx="0" ty="0" sx="100000" sy="100000" flip="none" algn="tl"/>
          </a:blipFill>
          <a:ln>
            <a:noFill/>
          </a:ln>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3600" b="1" dirty="0" smtClean="0"/>
              <a:t>What </a:t>
            </a:r>
            <a:r>
              <a:rPr lang="en-US" sz="3600" b="1" dirty="0" smtClean="0">
                <a:solidFill>
                  <a:schemeClr val="accent1"/>
                </a:solidFill>
              </a:rPr>
              <a:t>distinguishes </a:t>
            </a:r>
            <a:r>
              <a:rPr lang="en-US" sz="3600" b="1" dirty="0" smtClean="0"/>
              <a:t>a community from a classroom?</a:t>
            </a:r>
            <a:endParaRPr lang="en-US" sz="3600" b="1" dirty="0"/>
          </a:p>
        </p:txBody>
      </p:sp>
      <p:sp>
        <p:nvSpPr>
          <p:cNvPr id="4100" name="TextBox 9"/>
          <p:cNvSpPr txBox="1">
            <a:spLocks noChangeArrowheads="1"/>
          </p:cNvSpPr>
          <p:nvPr/>
        </p:nvSpPr>
        <p:spPr bwMode="auto">
          <a:xfrm>
            <a:off x="304800" y="62484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t>Photo by Silvia Tolisano</a:t>
            </a:r>
          </a:p>
        </p:txBody>
      </p:sp>
    </p:spTree>
    <p:extLst>
      <p:ext uri="{BB962C8B-B14F-4D97-AF65-F5344CB8AC3E}">
        <p14:creationId xmlns:p14="http://schemas.microsoft.com/office/powerpoint/2010/main" val="426224227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TC101790492[[fn=Sketchbook]]</Template>
  <TotalTime>642</TotalTime>
  <Words>2268</Words>
  <Application>Microsoft Office PowerPoint</Application>
  <PresentationFormat>On-screen Show (4:3)</PresentationFormat>
  <Paragraphs>459</Paragraphs>
  <Slides>65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Sketchbook</vt:lpstr>
      <vt:lpstr>Document</vt:lpstr>
      <vt:lpstr>Using the Common Core to  Empower Writers  Who  Make a Difference in the World</vt:lpstr>
      <vt:lpstr>Welcome!</vt:lpstr>
      <vt:lpstr>Today’s Outcomes</vt:lpstr>
      <vt:lpstr>Our Stories Define Us</vt:lpstr>
      <vt:lpstr>Defining, Sharing and Honoring Your Vision</vt:lpstr>
      <vt:lpstr>Pause to Reflect Pre-Assessment </vt:lpstr>
      <vt:lpstr>Considering Mind-Set and Unintended Consequences:  One Principal's Letter to Parents:  The Real Impact of Testing and APPR</vt:lpstr>
      <vt:lpstr>Establishing  a  Writing Community  Within or Beyond  Your Classroom</vt:lpstr>
      <vt:lpstr>PowerPoint Presentation</vt:lpstr>
      <vt:lpstr>Using the ARCS Framework to Establish and Sustain a Community of Writers</vt:lpstr>
      <vt:lpstr>Considerations for Attending to Alignment</vt:lpstr>
      <vt:lpstr>Alignment Nurtures Us Professionally</vt:lpstr>
      <vt:lpstr>Considerations for Attending to Representation</vt:lpstr>
      <vt:lpstr>Representation Nurtures Us Professionally</vt:lpstr>
      <vt:lpstr>Considerations for Attending to Culture</vt:lpstr>
      <vt:lpstr>Attending to Culture                                      Nurtures Us Professionally</vt:lpstr>
      <vt:lpstr>Considerations for Attending to Sustainability</vt:lpstr>
      <vt:lpstr>Attending to Sustainability                                      Nurtures Us Professionally</vt:lpstr>
      <vt:lpstr>Using the ARCS Framework to Establish and Sustain a Community of Writers:   A Case Study</vt:lpstr>
      <vt:lpstr>Action Planning with ARCS</vt:lpstr>
      <vt:lpstr>PowerPoint Presentation</vt:lpstr>
      <vt:lpstr>PowerPoint Presentation</vt:lpstr>
      <vt:lpstr>PowerPoint Presentation</vt:lpstr>
      <vt:lpstr>PowerPoint Presentation</vt:lpstr>
      <vt:lpstr>PowerPoint Presentation</vt:lpstr>
      <vt:lpstr>Helping Writers                       Define Authentic Purposes</vt:lpstr>
      <vt:lpstr>Connecting Authenticity with Content and Genre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Writing is a Process</vt:lpstr>
      <vt:lpstr>PowerPoint Presentation</vt:lpstr>
      <vt:lpstr>IDEA GENERATION</vt:lpstr>
      <vt:lpstr>Idea Generation</vt:lpstr>
      <vt:lpstr>Helping Writers Become Other-Focused:  Writing that Makes a Difference</vt:lpstr>
      <vt:lpstr>PowerPoint Presentation</vt:lpstr>
      <vt:lpstr>PowerPoint Presentation</vt:lpstr>
      <vt:lpstr>Approaching Idea Development Authentically</vt:lpstr>
      <vt:lpstr>PowerPoint Presentation</vt:lpstr>
      <vt:lpstr>Why Digital Writing?</vt:lpstr>
      <vt:lpstr>Organization</vt:lpstr>
      <vt:lpstr>Organization</vt:lpstr>
      <vt:lpstr>ORGANIZATION</vt:lpstr>
      <vt:lpstr>VOICE</vt:lpstr>
      <vt:lpstr>Voice</vt:lpstr>
      <vt:lpstr>Exploring  mentor texts  leads  endings  in-betweens</vt:lpstr>
      <vt:lpstr>Writers Need STRATEGIES That Help Them CRAFT Voice</vt:lpstr>
      <vt:lpstr>WORD CHOICE</vt:lpstr>
      <vt:lpstr>Word Choice</vt:lpstr>
      <vt:lpstr>GIVE THEM WORDS!</vt:lpstr>
      <vt:lpstr>Sentence fluency</vt:lpstr>
      <vt:lpstr>PowerPoint Presentation</vt:lpstr>
      <vt:lpstr>PowerPoint Presentation</vt:lpstr>
      <vt:lpstr>CONVENTIONS:  THE LAST CONVERSATION</vt:lpstr>
      <vt:lpstr>Providing Quality Feedback:  Mind-Set, Criteria, and Protocols</vt:lpstr>
      <vt:lpstr>Rethinking Rubrics</vt:lpstr>
      <vt:lpstr>Pause to Reflect Post-Assessment </vt:lpstr>
      <vt:lpstr>References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the Common Core to  Empower Writers  Who  Make a Difference in the World</dc:title>
  <dc:creator>Owner</dc:creator>
  <cp:lastModifiedBy>Owner</cp:lastModifiedBy>
  <cp:revision>25</cp:revision>
  <cp:lastPrinted>2012-10-08T18:41:52Z</cp:lastPrinted>
  <dcterms:created xsi:type="dcterms:W3CDTF">2012-10-08T13:11:56Z</dcterms:created>
  <dcterms:modified xsi:type="dcterms:W3CDTF">2012-10-08T23:54:19Z</dcterms:modified>
</cp:coreProperties>
</file>